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307" r:id="rId3"/>
    <p:sldId id="309" r:id="rId4"/>
    <p:sldId id="324" r:id="rId5"/>
    <p:sldId id="322" r:id="rId6"/>
    <p:sldId id="310" r:id="rId7"/>
    <p:sldId id="319" r:id="rId8"/>
    <p:sldId id="323" r:id="rId9"/>
    <p:sldId id="313" r:id="rId10"/>
    <p:sldId id="315" r:id="rId11"/>
  </p:sldIdLst>
  <p:sldSz cx="12192000" cy="6858000"/>
  <p:notesSz cx="6858000" cy="9144000"/>
  <p:embeddedFontLst>
    <p:embeddedFont>
      <p:font typeface="字魂19号-行云飞白体" panose="00000500000000000000" pitchFamily="2" charset="-122"/>
      <p:regular r:id="rId16"/>
    </p:embeddedFont>
    <p:embeddedFont>
      <p:font typeface="字魂35号-经典雅黑" panose="00000500000000000000" pitchFamily="2" charset="-122"/>
      <p:regular r:id="rId17"/>
    </p:embeddedFont>
    <p:embeddedFont>
      <p:font typeface="字魂8号-珍珠奶茶体" panose="00000500000000000000" pitchFamily="2" charset="-122"/>
      <p:regular r:id="rId18"/>
    </p:embeddedFont>
    <p:embeddedFont>
      <p:font typeface="思源黑体 CN Light" panose="020B0300000000000000" pitchFamily="34" charset="-122"/>
      <p:regular r:id="rId19"/>
    </p:embeddedFont>
    <p:embeddedFont>
      <p:font typeface="思源黑体 CN Heavy" panose="020B0A00000000000000" pitchFamily="34" charset="-122"/>
      <p:bold r:id="rId20"/>
    </p:embeddedFont>
    <p:embeddedFont>
      <p:font typeface="等线" panose="02010600030101010101" charset="-122"/>
      <p:regular r:id="rId21"/>
    </p:embeddedFont>
    <p:embeddedFont>
      <p:font typeface="等线 Light" panose="02010600030101010101" charset="-122"/>
      <p:regular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99E7"/>
    <a:srgbClr val="BED8F6"/>
    <a:srgbClr val="FBE7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021" autoAdjust="0"/>
    <p:restoredTop sz="94660"/>
  </p:normalViewPr>
  <p:slideViewPr>
    <p:cSldViewPr snapToGrid="0">
      <p:cViewPr>
        <p:scale>
          <a:sx n="75" d="100"/>
          <a:sy n="75" d="100"/>
        </p:scale>
        <p:origin x="557" y="29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6.xml"/><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EECD6D-6B2D-4EAC-B2D7-F3E654A2C6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F74A8-11B3-43D8-A79C-785081DA01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A46C8FB-7DA4-4785-A1BE-345456535D9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193E7F-A047-4D90-A7BB-7F2E541BDBC1}"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46C8FB-7DA4-4785-A1BE-345456535D9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193E7F-A047-4D90-A7BB-7F2E541BDBC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tags" Target="../tags/tag3.xml"/><Relationship Id="rId4" Type="http://schemas.openxmlformats.org/officeDocument/2006/relationships/image" Target="../media/image7.jpeg"/><Relationship Id="rId3" Type="http://schemas.openxmlformats.org/officeDocument/2006/relationships/tags" Target="../tags/tag2.xml"/><Relationship Id="rId2" Type="http://schemas.openxmlformats.org/officeDocument/2006/relationships/image" Target="../media/image6.jpeg"/><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tags" Target="../tags/tag5.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5664"/>
          <a:stretch>
            <a:fillRect/>
          </a:stretch>
        </p:blipFill>
        <p:spPr>
          <a:xfrm rot="16200000">
            <a:off x="2667001" y="-2666999"/>
            <a:ext cx="6858000" cy="12191998"/>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767917" y="-1235883"/>
            <a:ext cx="6650066" cy="89154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45" y="-207933"/>
            <a:ext cx="4575050" cy="6858000"/>
          </a:xfrm>
          <a:prstGeom prst="rect">
            <a:avLst/>
          </a:prstGeom>
        </p:spPr>
      </p:pic>
      <p:sp>
        <p:nvSpPr>
          <p:cNvPr id="8" name="文本框 7"/>
          <p:cNvSpPr txBox="1"/>
          <p:nvPr/>
        </p:nvSpPr>
        <p:spPr>
          <a:xfrm>
            <a:off x="3023870" y="3117850"/>
            <a:ext cx="7829550" cy="645160"/>
          </a:xfrm>
          <a:prstGeom prst="rect">
            <a:avLst/>
          </a:prstGeom>
          <a:noFill/>
        </p:spPr>
        <p:txBody>
          <a:bodyPr wrap="square" rtlCol="0">
            <a:spAutoFit/>
          </a:bodyPr>
          <a:lstStyle/>
          <a:p>
            <a:pPr algn="ctr"/>
            <a:r>
              <a:rPr sz="36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rPr>
              <a:t>springboot线上租房平台小程序</a:t>
            </a:r>
            <a:endParaRPr sz="36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endParaRPr>
          </a:p>
        </p:txBody>
      </p:sp>
      <p:sp>
        <p:nvSpPr>
          <p:cNvPr id="9" name="Google Shape;1573;p41"/>
          <p:cNvSpPr/>
          <p:nvPr/>
        </p:nvSpPr>
        <p:spPr>
          <a:xfrm rot="18134244">
            <a:off x="3852919" y="2726278"/>
            <a:ext cx="288757" cy="351786"/>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rgbClr val="9999E7"/>
          </a:solidFill>
          <a:ln>
            <a:solidFill>
              <a:schemeClr val="tx1">
                <a:lumMod val="65000"/>
                <a:lumOff val="35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b="0" i="0" u="none" strike="noStrike" kern="0" cap="none" spc="0" normalizeH="0" baseline="0" noProof="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10" name="Google Shape;1573;p41"/>
          <p:cNvSpPr/>
          <p:nvPr/>
        </p:nvSpPr>
        <p:spPr>
          <a:xfrm rot="18134244">
            <a:off x="9516290" y="3901170"/>
            <a:ext cx="288757" cy="351786"/>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rgbClr val="9999E7"/>
          </a:solidFill>
          <a:ln>
            <a:solidFill>
              <a:schemeClr val="tx1">
                <a:lumMod val="65000"/>
                <a:lumOff val="35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b="0" i="0" u="none" strike="noStrike" kern="0" cap="none" spc="0" normalizeH="0" baseline="0" noProof="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11" name="Google Shape;351;p22"/>
          <p:cNvSpPr/>
          <p:nvPr/>
        </p:nvSpPr>
        <p:spPr>
          <a:xfrm rot="5400000">
            <a:off x="6803858" y="4252290"/>
            <a:ext cx="781469" cy="2764793"/>
          </a:xfrm>
          <a:custGeom>
            <a:avLst/>
            <a:gdLst/>
            <a:ahLst/>
            <a:cxnLst/>
            <a:rect l="l" t="t" r="r" b="b"/>
            <a:pathLst>
              <a:path w="4309" h="15245" extrusionOk="0">
                <a:moveTo>
                  <a:pt x="1322" y="253"/>
                </a:moveTo>
                <a:cubicBezTo>
                  <a:pt x="2125" y="295"/>
                  <a:pt x="2920" y="337"/>
                  <a:pt x="3731" y="370"/>
                </a:cubicBezTo>
                <a:cubicBezTo>
                  <a:pt x="3648" y="496"/>
                  <a:pt x="3555" y="604"/>
                  <a:pt x="3463" y="713"/>
                </a:cubicBezTo>
                <a:cubicBezTo>
                  <a:pt x="2476" y="738"/>
                  <a:pt x="1497" y="788"/>
                  <a:pt x="519" y="880"/>
                </a:cubicBezTo>
                <a:cubicBezTo>
                  <a:pt x="786" y="671"/>
                  <a:pt x="1046" y="454"/>
                  <a:pt x="1322" y="253"/>
                </a:cubicBezTo>
                <a:close/>
                <a:moveTo>
                  <a:pt x="3915" y="504"/>
                </a:moveTo>
                <a:cubicBezTo>
                  <a:pt x="3957" y="5063"/>
                  <a:pt x="3999" y="9623"/>
                  <a:pt x="4049" y="14174"/>
                </a:cubicBezTo>
                <a:cubicBezTo>
                  <a:pt x="4049" y="14190"/>
                  <a:pt x="4049" y="14199"/>
                  <a:pt x="4057" y="14207"/>
                </a:cubicBezTo>
                <a:cubicBezTo>
                  <a:pt x="3907" y="14408"/>
                  <a:pt x="3765" y="14617"/>
                  <a:pt x="3639" y="14834"/>
                </a:cubicBezTo>
                <a:cubicBezTo>
                  <a:pt x="3673" y="10183"/>
                  <a:pt x="3673" y="5523"/>
                  <a:pt x="3639" y="872"/>
                </a:cubicBezTo>
                <a:cubicBezTo>
                  <a:pt x="3740" y="763"/>
                  <a:pt x="3823" y="629"/>
                  <a:pt x="3915" y="504"/>
                </a:cubicBezTo>
                <a:close/>
                <a:moveTo>
                  <a:pt x="3405" y="956"/>
                </a:moveTo>
                <a:cubicBezTo>
                  <a:pt x="3438" y="5632"/>
                  <a:pt x="3438" y="10317"/>
                  <a:pt x="3405" y="15002"/>
                </a:cubicBezTo>
                <a:lnTo>
                  <a:pt x="268" y="14985"/>
                </a:lnTo>
                <a:cubicBezTo>
                  <a:pt x="251" y="10367"/>
                  <a:pt x="259" y="5758"/>
                  <a:pt x="243" y="1140"/>
                </a:cubicBezTo>
                <a:cubicBezTo>
                  <a:pt x="1288" y="1039"/>
                  <a:pt x="2342" y="972"/>
                  <a:pt x="3405" y="956"/>
                </a:cubicBezTo>
                <a:close/>
                <a:moveTo>
                  <a:pt x="1304" y="1"/>
                </a:moveTo>
                <a:cubicBezTo>
                  <a:pt x="1285" y="1"/>
                  <a:pt x="1266" y="7"/>
                  <a:pt x="1247" y="19"/>
                </a:cubicBezTo>
                <a:lnTo>
                  <a:pt x="1238" y="19"/>
                </a:lnTo>
                <a:cubicBezTo>
                  <a:pt x="1188" y="19"/>
                  <a:pt x="1146" y="52"/>
                  <a:pt x="1138" y="111"/>
                </a:cubicBezTo>
                <a:cubicBezTo>
                  <a:pt x="770" y="378"/>
                  <a:pt x="427" y="680"/>
                  <a:pt x="59" y="947"/>
                </a:cubicBezTo>
                <a:lnTo>
                  <a:pt x="42" y="956"/>
                </a:lnTo>
                <a:cubicBezTo>
                  <a:pt x="17" y="972"/>
                  <a:pt x="0" y="1014"/>
                  <a:pt x="0" y="1048"/>
                </a:cubicBezTo>
                <a:cubicBezTo>
                  <a:pt x="25" y="5732"/>
                  <a:pt x="8" y="10417"/>
                  <a:pt x="25" y="15111"/>
                </a:cubicBezTo>
                <a:cubicBezTo>
                  <a:pt x="33" y="15169"/>
                  <a:pt x="84" y="15228"/>
                  <a:pt x="151" y="15228"/>
                </a:cubicBezTo>
                <a:lnTo>
                  <a:pt x="3522" y="15244"/>
                </a:lnTo>
                <a:cubicBezTo>
                  <a:pt x="3539" y="15244"/>
                  <a:pt x="3555" y="15244"/>
                  <a:pt x="3572" y="15228"/>
                </a:cubicBezTo>
                <a:cubicBezTo>
                  <a:pt x="3588" y="15235"/>
                  <a:pt x="3605" y="15239"/>
                  <a:pt x="3622" y="15239"/>
                </a:cubicBezTo>
                <a:cubicBezTo>
                  <a:pt x="3660" y="15239"/>
                  <a:pt x="3697" y="15220"/>
                  <a:pt x="3714" y="15186"/>
                </a:cubicBezTo>
                <a:cubicBezTo>
                  <a:pt x="3882" y="14885"/>
                  <a:pt x="4066" y="14592"/>
                  <a:pt x="4275" y="14316"/>
                </a:cubicBezTo>
                <a:cubicBezTo>
                  <a:pt x="4308" y="14282"/>
                  <a:pt x="4308" y="14232"/>
                  <a:pt x="4283" y="14190"/>
                </a:cubicBezTo>
                <a:cubicBezTo>
                  <a:pt x="4283" y="14190"/>
                  <a:pt x="4283" y="14182"/>
                  <a:pt x="4283" y="14174"/>
                </a:cubicBezTo>
                <a:cubicBezTo>
                  <a:pt x="4233" y="9539"/>
                  <a:pt x="4191" y="4904"/>
                  <a:pt x="4149" y="270"/>
                </a:cubicBezTo>
                <a:cubicBezTo>
                  <a:pt x="4142" y="206"/>
                  <a:pt x="4088" y="155"/>
                  <a:pt x="4031" y="155"/>
                </a:cubicBezTo>
                <a:cubicBezTo>
                  <a:pt x="4021" y="155"/>
                  <a:pt x="4010" y="157"/>
                  <a:pt x="3999" y="161"/>
                </a:cubicBezTo>
                <a:cubicBezTo>
                  <a:pt x="3982" y="153"/>
                  <a:pt x="3965" y="153"/>
                  <a:pt x="3949" y="153"/>
                </a:cubicBezTo>
                <a:cubicBezTo>
                  <a:pt x="3087" y="111"/>
                  <a:pt x="2225" y="69"/>
                  <a:pt x="1364" y="27"/>
                </a:cubicBezTo>
                <a:cubicBezTo>
                  <a:pt x="1346" y="9"/>
                  <a:pt x="1325" y="1"/>
                  <a:pt x="1304" y="1"/>
                </a:cubicBezTo>
                <a:close/>
              </a:path>
            </a:pathLst>
          </a:custGeom>
          <a:solidFill>
            <a:srgbClr val="999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文本框 11"/>
          <p:cNvSpPr txBox="1"/>
          <p:nvPr/>
        </p:nvSpPr>
        <p:spPr>
          <a:xfrm>
            <a:off x="6047819" y="5403754"/>
            <a:ext cx="2091202" cy="460375"/>
          </a:xfrm>
          <a:prstGeom prst="rect">
            <a:avLst/>
          </a:prstGeom>
          <a:noFill/>
        </p:spPr>
        <p:txBody>
          <a:bodyPr wrap="square" rtlCol="0">
            <a:spAutoFit/>
          </a:bodyPr>
          <a:lstStyle/>
          <a:p>
            <a:pPr algn="ctr"/>
            <a:r>
              <a:rPr lang="en-US" altLang="zh-CN" sz="2400" dirty="0">
                <a:solidFill>
                  <a:srgbClr val="9999E7"/>
                </a:solidFill>
                <a:latin typeface="字魂19号-行云飞白体" panose="00000500000000000000" pitchFamily="2" charset="-122"/>
                <a:ea typeface="字魂19号-行云飞白体" panose="00000500000000000000" pitchFamily="2" charset="-122"/>
              </a:rPr>
              <a:t>2023.06.21</a:t>
            </a:r>
            <a:endParaRPr lang="zh-CN" altLang="en-US" sz="2400" dirty="0">
              <a:solidFill>
                <a:srgbClr val="9999E7"/>
              </a:solidFill>
              <a:latin typeface="字魂19号-行云飞白体" panose="00000500000000000000" pitchFamily="2" charset="-122"/>
              <a:ea typeface="字魂19号-行云飞白体" panose="00000500000000000000" pitchFamily="2"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61" y="1095866"/>
            <a:ext cx="2205942" cy="22059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bldLvl="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15664"/>
          <a:stretch>
            <a:fillRect/>
          </a:stretch>
        </p:blipFill>
        <p:spPr>
          <a:xfrm rot="16200000">
            <a:off x="2667001" y="-2666999"/>
            <a:ext cx="6858000" cy="12191998"/>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680" y="-1"/>
            <a:ext cx="6268720" cy="6268720"/>
          </a:xfrm>
          <a:prstGeom prst="rect">
            <a:avLst/>
          </a:prstGeom>
        </p:spPr>
      </p:pic>
      <p:grpSp>
        <p:nvGrpSpPr>
          <p:cNvPr id="11" name="组合 10"/>
          <p:cNvGrpSpPr/>
          <p:nvPr/>
        </p:nvGrpSpPr>
        <p:grpSpPr>
          <a:xfrm>
            <a:off x="1524000" y="1046480"/>
            <a:ext cx="2504884" cy="1659941"/>
            <a:chOff x="894080" y="882738"/>
            <a:chExt cx="3365240" cy="2230083"/>
          </a:xfrm>
        </p:grpSpPr>
        <p:sp>
          <p:nvSpPr>
            <p:cNvPr id="5" name="Google Shape;2058;p46"/>
            <p:cNvSpPr/>
            <p:nvPr/>
          </p:nvSpPr>
          <p:spPr>
            <a:xfrm>
              <a:off x="894080" y="1132840"/>
              <a:ext cx="3365240" cy="1959366"/>
            </a:xfrm>
            <a:custGeom>
              <a:avLst/>
              <a:gdLst/>
              <a:ahLst/>
              <a:cxnLst/>
              <a:rect l="l" t="t" r="r" b="b"/>
              <a:pathLst>
                <a:path w="71631" h="35835" extrusionOk="0">
                  <a:moveTo>
                    <a:pt x="24555" y="0"/>
                  </a:moveTo>
                  <a:cubicBezTo>
                    <a:pt x="21999" y="0"/>
                    <a:pt x="19439" y="186"/>
                    <a:pt x="16943" y="753"/>
                  </a:cubicBezTo>
                  <a:cubicBezTo>
                    <a:pt x="13780" y="1451"/>
                    <a:pt x="10618" y="2991"/>
                    <a:pt x="8379" y="5373"/>
                  </a:cubicBezTo>
                  <a:cubicBezTo>
                    <a:pt x="8051" y="5476"/>
                    <a:pt x="7784" y="5558"/>
                    <a:pt x="7537" y="5722"/>
                  </a:cubicBezTo>
                  <a:cubicBezTo>
                    <a:pt x="1" y="10507"/>
                    <a:pt x="432" y="20611"/>
                    <a:pt x="5812" y="26772"/>
                  </a:cubicBezTo>
                  <a:cubicBezTo>
                    <a:pt x="11973" y="33877"/>
                    <a:pt x="21995" y="34986"/>
                    <a:pt x="30723" y="35582"/>
                  </a:cubicBezTo>
                  <a:cubicBezTo>
                    <a:pt x="32901" y="35743"/>
                    <a:pt x="35099" y="35835"/>
                    <a:pt x="37299" y="35835"/>
                  </a:cubicBezTo>
                  <a:cubicBezTo>
                    <a:pt x="44597" y="35835"/>
                    <a:pt x="51924" y="34831"/>
                    <a:pt x="58693" y="32070"/>
                  </a:cubicBezTo>
                  <a:cubicBezTo>
                    <a:pt x="62800" y="30448"/>
                    <a:pt x="66825" y="28066"/>
                    <a:pt x="69145" y="24205"/>
                  </a:cubicBezTo>
                  <a:cubicBezTo>
                    <a:pt x="71281" y="20529"/>
                    <a:pt x="71630" y="15826"/>
                    <a:pt x="69228" y="12150"/>
                  </a:cubicBezTo>
                  <a:cubicBezTo>
                    <a:pt x="67174" y="8885"/>
                    <a:pt x="63662" y="7098"/>
                    <a:pt x="60151" y="5722"/>
                  </a:cubicBezTo>
                  <a:cubicBezTo>
                    <a:pt x="55879" y="4264"/>
                    <a:pt x="51341" y="3320"/>
                    <a:pt x="46987" y="2478"/>
                  </a:cubicBezTo>
                  <a:cubicBezTo>
                    <a:pt x="41935" y="1533"/>
                    <a:pt x="36883" y="753"/>
                    <a:pt x="31831" y="342"/>
                  </a:cubicBezTo>
                  <a:cubicBezTo>
                    <a:pt x="29450" y="171"/>
                    <a:pt x="27004" y="0"/>
                    <a:pt x="24555" y="0"/>
                  </a:cubicBezTo>
                  <a:close/>
                </a:path>
              </a:pathLst>
            </a:custGeom>
            <a:solidFill>
              <a:srgbClr val="9999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6" name="Google Shape;2059;p46"/>
            <p:cNvSpPr/>
            <p:nvPr/>
          </p:nvSpPr>
          <p:spPr>
            <a:xfrm>
              <a:off x="990575" y="1234104"/>
              <a:ext cx="3239803" cy="1878717"/>
            </a:xfrm>
            <a:custGeom>
              <a:avLst/>
              <a:gdLst/>
              <a:ahLst/>
              <a:cxnLst/>
              <a:rect l="l" t="t" r="r" b="b"/>
              <a:pathLst>
                <a:path w="68961" h="34360" extrusionOk="0">
                  <a:moveTo>
                    <a:pt x="29793" y="627"/>
                  </a:moveTo>
                  <a:cubicBezTo>
                    <a:pt x="31042" y="627"/>
                    <a:pt x="32291" y="656"/>
                    <a:pt x="33536" y="708"/>
                  </a:cubicBezTo>
                  <a:cubicBezTo>
                    <a:pt x="39019" y="872"/>
                    <a:pt x="44666" y="1385"/>
                    <a:pt x="50149" y="2248"/>
                  </a:cubicBezTo>
                  <a:cubicBezTo>
                    <a:pt x="55612" y="3193"/>
                    <a:pt x="61444" y="4897"/>
                    <a:pt x="65120" y="9600"/>
                  </a:cubicBezTo>
                  <a:cubicBezTo>
                    <a:pt x="68960" y="14570"/>
                    <a:pt x="68550" y="20977"/>
                    <a:pt x="64340" y="25597"/>
                  </a:cubicBezTo>
                  <a:cubicBezTo>
                    <a:pt x="60417" y="30054"/>
                    <a:pt x="54421" y="31512"/>
                    <a:pt x="48855" y="32456"/>
                  </a:cubicBezTo>
                  <a:cubicBezTo>
                    <a:pt x="43610" y="33353"/>
                    <a:pt x="38244" y="33806"/>
                    <a:pt x="32898" y="33806"/>
                  </a:cubicBezTo>
                  <a:cubicBezTo>
                    <a:pt x="31630" y="33806"/>
                    <a:pt x="30364" y="33781"/>
                    <a:pt x="29100" y="33730"/>
                  </a:cubicBezTo>
                  <a:cubicBezTo>
                    <a:pt x="23699" y="33483"/>
                    <a:pt x="18134" y="33052"/>
                    <a:pt x="12917" y="31245"/>
                  </a:cubicBezTo>
                  <a:cubicBezTo>
                    <a:pt x="7619" y="29376"/>
                    <a:pt x="2485" y="25782"/>
                    <a:pt x="1109" y="19786"/>
                  </a:cubicBezTo>
                  <a:cubicBezTo>
                    <a:pt x="0" y="15432"/>
                    <a:pt x="1027" y="10627"/>
                    <a:pt x="3594" y="7115"/>
                  </a:cubicBezTo>
                  <a:cubicBezTo>
                    <a:pt x="11507" y="2147"/>
                    <a:pt x="20660" y="627"/>
                    <a:pt x="29793" y="627"/>
                  </a:cubicBezTo>
                  <a:close/>
                  <a:moveTo>
                    <a:pt x="30015" y="1"/>
                  </a:moveTo>
                  <a:cubicBezTo>
                    <a:pt x="21187" y="1"/>
                    <a:pt x="12367" y="1344"/>
                    <a:pt x="4621" y="5760"/>
                  </a:cubicBezTo>
                  <a:cubicBezTo>
                    <a:pt x="5134" y="5246"/>
                    <a:pt x="5730" y="4733"/>
                    <a:pt x="6325" y="4219"/>
                  </a:cubicBezTo>
                  <a:cubicBezTo>
                    <a:pt x="6486" y="4148"/>
                    <a:pt x="6367" y="3937"/>
                    <a:pt x="6226" y="3937"/>
                  </a:cubicBezTo>
                  <a:cubicBezTo>
                    <a:pt x="6204" y="3937"/>
                    <a:pt x="6182" y="3942"/>
                    <a:pt x="6161" y="3952"/>
                  </a:cubicBezTo>
                  <a:cubicBezTo>
                    <a:pt x="5216" y="4651"/>
                    <a:pt x="4374" y="5493"/>
                    <a:pt x="3676" y="6355"/>
                  </a:cubicBezTo>
                  <a:cubicBezTo>
                    <a:pt x="3081" y="6704"/>
                    <a:pt x="2485" y="7115"/>
                    <a:pt x="1890" y="7464"/>
                  </a:cubicBezTo>
                  <a:cubicBezTo>
                    <a:pt x="1675" y="7679"/>
                    <a:pt x="1805" y="8052"/>
                    <a:pt x="1993" y="8052"/>
                  </a:cubicBezTo>
                  <a:cubicBezTo>
                    <a:pt x="2038" y="8052"/>
                    <a:pt x="2088" y="8030"/>
                    <a:pt x="2136" y="7977"/>
                  </a:cubicBezTo>
                  <a:cubicBezTo>
                    <a:pt x="2403" y="7895"/>
                    <a:pt x="2567" y="7731"/>
                    <a:pt x="2731" y="7628"/>
                  </a:cubicBezTo>
                  <a:lnTo>
                    <a:pt x="2731" y="7628"/>
                  </a:lnTo>
                  <a:cubicBezTo>
                    <a:pt x="1109" y="10031"/>
                    <a:pt x="267" y="12947"/>
                    <a:pt x="164" y="15945"/>
                  </a:cubicBezTo>
                  <a:cubicBezTo>
                    <a:pt x="82" y="20895"/>
                    <a:pt x="2403" y="25351"/>
                    <a:pt x="6161" y="28267"/>
                  </a:cubicBezTo>
                  <a:cubicBezTo>
                    <a:pt x="10350" y="31594"/>
                    <a:pt x="15751" y="32888"/>
                    <a:pt x="20803" y="33565"/>
                  </a:cubicBezTo>
                  <a:cubicBezTo>
                    <a:pt x="24877" y="34101"/>
                    <a:pt x="28950" y="34359"/>
                    <a:pt x="33024" y="34359"/>
                  </a:cubicBezTo>
                  <a:cubicBezTo>
                    <a:pt x="36138" y="34359"/>
                    <a:pt x="39252" y="34208"/>
                    <a:pt x="42366" y="33915"/>
                  </a:cubicBezTo>
                  <a:cubicBezTo>
                    <a:pt x="48609" y="33216"/>
                    <a:pt x="55530" y="32456"/>
                    <a:pt x="61013" y="29027"/>
                  </a:cubicBezTo>
                  <a:cubicBezTo>
                    <a:pt x="65366" y="26378"/>
                    <a:pt x="68960" y="21490"/>
                    <a:pt x="68365" y="16028"/>
                  </a:cubicBezTo>
                  <a:cubicBezTo>
                    <a:pt x="67851" y="10811"/>
                    <a:pt x="63826" y="6602"/>
                    <a:pt x="59473" y="4384"/>
                  </a:cubicBezTo>
                  <a:cubicBezTo>
                    <a:pt x="53907" y="1652"/>
                    <a:pt x="47500" y="1221"/>
                    <a:pt x="41504" y="626"/>
                  </a:cubicBezTo>
                  <a:cubicBezTo>
                    <a:pt x="37732" y="257"/>
                    <a:pt x="33873" y="1"/>
                    <a:pt x="30015" y="1"/>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7" name="Google Shape;2060;p46"/>
            <p:cNvGrpSpPr/>
            <p:nvPr/>
          </p:nvGrpSpPr>
          <p:grpSpPr>
            <a:xfrm>
              <a:off x="3068438" y="882738"/>
              <a:ext cx="726138" cy="657749"/>
              <a:chOff x="5727476" y="1229374"/>
              <a:chExt cx="3022470" cy="1527966"/>
            </a:xfrm>
          </p:grpSpPr>
          <p:sp>
            <p:nvSpPr>
              <p:cNvPr id="8" name="Google Shape;2061;p46"/>
              <p:cNvSpPr/>
              <p:nvPr/>
            </p:nvSpPr>
            <p:spPr>
              <a:xfrm>
                <a:off x="5727476" y="1229374"/>
                <a:ext cx="3022470" cy="1512058"/>
              </a:xfrm>
              <a:custGeom>
                <a:avLst/>
                <a:gdLst/>
                <a:ahLst/>
                <a:cxnLst/>
                <a:rect l="l" t="t" r="r" b="b"/>
                <a:pathLst>
                  <a:path w="71631" h="35835" extrusionOk="0">
                    <a:moveTo>
                      <a:pt x="24555" y="0"/>
                    </a:moveTo>
                    <a:cubicBezTo>
                      <a:pt x="21999" y="0"/>
                      <a:pt x="19439" y="186"/>
                      <a:pt x="16943" y="753"/>
                    </a:cubicBezTo>
                    <a:cubicBezTo>
                      <a:pt x="13780" y="1451"/>
                      <a:pt x="10618" y="2991"/>
                      <a:pt x="8379" y="5373"/>
                    </a:cubicBezTo>
                    <a:cubicBezTo>
                      <a:pt x="8051" y="5476"/>
                      <a:pt x="7784" y="5558"/>
                      <a:pt x="7537" y="5722"/>
                    </a:cubicBezTo>
                    <a:cubicBezTo>
                      <a:pt x="1" y="10507"/>
                      <a:pt x="432" y="20611"/>
                      <a:pt x="5812" y="26772"/>
                    </a:cubicBezTo>
                    <a:cubicBezTo>
                      <a:pt x="11973" y="33877"/>
                      <a:pt x="21995" y="34986"/>
                      <a:pt x="30723" y="35582"/>
                    </a:cubicBezTo>
                    <a:cubicBezTo>
                      <a:pt x="32901" y="35743"/>
                      <a:pt x="35099" y="35835"/>
                      <a:pt x="37299" y="35835"/>
                    </a:cubicBezTo>
                    <a:cubicBezTo>
                      <a:pt x="44597" y="35835"/>
                      <a:pt x="51924" y="34831"/>
                      <a:pt x="58693" y="32070"/>
                    </a:cubicBezTo>
                    <a:cubicBezTo>
                      <a:pt x="62800" y="30448"/>
                      <a:pt x="66825" y="28066"/>
                      <a:pt x="69145" y="24205"/>
                    </a:cubicBezTo>
                    <a:cubicBezTo>
                      <a:pt x="71281" y="20529"/>
                      <a:pt x="71630" y="15826"/>
                      <a:pt x="69228" y="12150"/>
                    </a:cubicBezTo>
                    <a:cubicBezTo>
                      <a:pt x="67174" y="8885"/>
                      <a:pt x="63662" y="7098"/>
                      <a:pt x="60151" y="5722"/>
                    </a:cubicBezTo>
                    <a:cubicBezTo>
                      <a:pt x="55879" y="4264"/>
                      <a:pt x="51341" y="3320"/>
                      <a:pt x="46987" y="2478"/>
                    </a:cubicBezTo>
                    <a:cubicBezTo>
                      <a:pt x="41935" y="1533"/>
                      <a:pt x="36883" y="753"/>
                      <a:pt x="31831" y="342"/>
                    </a:cubicBezTo>
                    <a:cubicBezTo>
                      <a:pt x="29450" y="171"/>
                      <a:pt x="27004" y="0"/>
                      <a:pt x="24555"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panose="020B0604020202020204"/>
                  <a:buNone/>
                  <a:defRPr/>
                </a:pPr>
                <a:r>
                  <a:rPr kumimoji="0" lang="en-US" b="0" i="0" u="none" strike="noStrike" kern="0" cap="none" spc="0" normalizeH="0" baseline="0" noProof="0" dirty="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rPr>
                  <a:t>1</a:t>
                </a:r>
                <a:endParaRPr kumimoji="0" b="0" i="0" u="none" strike="noStrike" kern="0" cap="none" spc="0" normalizeH="0" baseline="0" noProof="0" dirty="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9" name="Google Shape;2062;p46"/>
              <p:cNvSpPr/>
              <p:nvPr/>
            </p:nvSpPr>
            <p:spPr>
              <a:xfrm>
                <a:off x="5814144" y="1307520"/>
                <a:ext cx="2909809" cy="1449820"/>
              </a:xfrm>
              <a:custGeom>
                <a:avLst/>
                <a:gdLst/>
                <a:ahLst/>
                <a:cxnLst/>
                <a:rect l="l" t="t" r="r" b="b"/>
                <a:pathLst>
                  <a:path w="68961" h="34360" extrusionOk="0">
                    <a:moveTo>
                      <a:pt x="29793" y="627"/>
                    </a:moveTo>
                    <a:cubicBezTo>
                      <a:pt x="31042" y="627"/>
                      <a:pt x="32291" y="656"/>
                      <a:pt x="33536" y="708"/>
                    </a:cubicBezTo>
                    <a:cubicBezTo>
                      <a:pt x="39019" y="872"/>
                      <a:pt x="44666" y="1385"/>
                      <a:pt x="50149" y="2248"/>
                    </a:cubicBezTo>
                    <a:cubicBezTo>
                      <a:pt x="55612" y="3193"/>
                      <a:pt x="61444" y="4897"/>
                      <a:pt x="65120" y="9600"/>
                    </a:cubicBezTo>
                    <a:cubicBezTo>
                      <a:pt x="68960" y="14570"/>
                      <a:pt x="68550" y="20977"/>
                      <a:pt x="64340" y="25597"/>
                    </a:cubicBezTo>
                    <a:cubicBezTo>
                      <a:pt x="60417" y="30054"/>
                      <a:pt x="54421" y="31512"/>
                      <a:pt x="48855" y="32456"/>
                    </a:cubicBezTo>
                    <a:cubicBezTo>
                      <a:pt x="43610" y="33353"/>
                      <a:pt x="38244" y="33806"/>
                      <a:pt x="32898" y="33806"/>
                    </a:cubicBezTo>
                    <a:cubicBezTo>
                      <a:pt x="31630" y="33806"/>
                      <a:pt x="30364" y="33781"/>
                      <a:pt x="29100" y="33730"/>
                    </a:cubicBezTo>
                    <a:cubicBezTo>
                      <a:pt x="23699" y="33483"/>
                      <a:pt x="18134" y="33052"/>
                      <a:pt x="12917" y="31245"/>
                    </a:cubicBezTo>
                    <a:cubicBezTo>
                      <a:pt x="7619" y="29376"/>
                      <a:pt x="2485" y="25782"/>
                      <a:pt x="1109" y="19786"/>
                    </a:cubicBezTo>
                    <a:cubicBezTo>
                      <a:pt x="0" y="15432"/>
                      <a:pt x="1027" y="10627"/>
                      <a:pt x="3594" y="7115"/>
                    </a:cubicBezTo>
                    <a:cubicBezTo>
                      <a:pt x="11507" y="2147"/>
                      <a:pt x="20660" y="627"/>
                      <a:pt x="29793" y="627"/>
                    </a:cubicBezTo>
                    <a:close/>
                    <a:moveTo>
                      <a:pt x="30015" y="1"/>
                    </a:moveTo>
                    <a:cubicBezTo>
                      <a:pt x="21187" y="1"/>
                      <a:pt x="12367" y="1344"/>
                      <a:pt x="4621" y="5760"/>
                    </a:cubicBezTo>
                    <a:cubicBezTo>
                      <a:pt x="5134" y="5246"/>
                      <a:pt x="5730" y="4733"/>
                      <a:pt x="6325" y="4219"/>
                    </a:cubicBezTo>
                    <a:cubicBezTo>
                      <a:pt x="6486" y="4148"/>
                      <a:pt x="6367" y="3937"/>
                      <a:pt x="6226" y="3937"/>
                    </a:cubicBezTo>
                    <a:cubicBezTo>
                      <a:pt x="6204" y="3937"/>
                      <a:pt x="6182" y="3942"/>
                      <a:pt x="6161" y="3952"/>
                    </a:cubicBezTo>
                    <a:cubicBezTo>
                      <a:pt x="5216" y="4651"/>
                      <a:pt x="4374" y="5493"/>
                      <a:pt x="3676" y="6355"/>
                    </a:cubicBezTo>
                    <a:cubicBezTo>
                      <a:pt x="3081" y="6704"/>
                      <a:pt x="2485" y="7115"/>
                      <a:pt x="1890" y="7464"/>
                    </a:cubicBezTo>
                    <a:cubicBezTo>
                      <a:pt x="1675" y="7679"/>
                      <a:pt x="1805" y="8052"/>
                      <a:pt x="1993" y="8052"/>
                    </a:cubicBezTo>
                    <a:cubicBezTo>
                      <a:pt x="2038" y="8052"/>
                      <a:pt x="2088" y="8030"/>
                      <a:pt x="2136" y="7977"/>
                    </a:cubicBezTo>
                    <a:cubicBezTo>
                      <a:pt x="2403" y="7895"/>
                      <a:pt x="2567" y="7731"/>
                      <a:pt x="2731" y="7628"/>
                    </a:cubicBezTo>
                    <a:lnTo>
                      <a:pt x="2731" y="7628"/>
                    </a:lnTo>
                    <a:cubicBezTo>
                      <a:pt x="1109" y="10031"/>
                      <a:pt x="267" y="12947"/>
                      <a:pt x="164" y="15945"/>
                    </a:cubicBezTo>
                    <a:cubicBezTo>
                      <a:pt x="82" y="20895"/>
                      <a:pt x="2403" y="25351"/>
                      <a:pt x="6161" y="28267"/>
                    </a:cubicBezTo>
                    <a:cubicBezTo>
                      <a:pt x="10350" y="31594"/>
                      <a:pt x="15751" y="32888"/>
                      <a:pt x="20803" y="33565"/>
                    </a:cubicBezTo>
                    <a:cubicBezTo>
                      <a:pt x="24877" y="34101"/>
                      <a:pt x="28950" y="34359"/>
                      <a:pt x="33024" y="34359"/>
                    </a:cubicBezTo>
                    <a:cubicBezTo>
                      <a:pt x="36138" y="34359"/>
                      <a:pt x="39252" y="34208"/>
                      <a:pt x="42366" y="33915"/>
                    </a:cubicBezTo>
                    <a:cubicBezTo>
                      <a:pt x="48609" y="33216"/>
                      <a:pt x="55530" y="32456"/>
                      <a:pt x="61013" y="29027"/>
                    </a:cubicBezTo>
                    <a:cubicBezTo>
                      <a:pt x="65366" y="26378"/>
                      <a:pt x="68960" y="21490"/>
                      <a:pt x="68365" y="16028"/>
                    </a:cubicBezTo>
                    <a:cubicBezTo>
                      <a:pt x="67851" y="10811"/>
                      <a:pt x="63826" y="6602"/>
                      <a:pt x="59473" y="4384"/>
                    </a:cubicBezTo>
                    <a:cubicBezTo>
                      <a:pt x="53907" y="1652"/>
                      <a:pt x="47500" y="1221"/>
                      <a:pt x="41504" y="626"/>
                    </a:cubicBezTo>
                    <a:cubicBezTo>
                      <a:pt x="37732" y="257"/>
                      <a:pt x="33873" y="1"/>
                      <a:pt x="30015" y="1"/>
                    </a:cubicBezTo>
                    <a:close/>
                  </a:path>
                </a:pathLst>
              </a:cu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sp>
        <p:nvSpPr>
          <p:cNvPr id="12" name="文本框 11"/>
          <p:cNvSpPr txBox="1"/>
          <p:nvPr/>
        </p:nvSpPr>
        <p:spPr>
          <a:xfrm>
            <a:off x="1775523" y="1559932"/>
            <a:ext cx="1797789" cy="768350"/>
          </a:xfrm>
          <a:prstGeom prst="rect">
            <a:avLst/>
          </a:prstGeom>
          <a:noFill/>
        </p:spPr>
        <p:txBody>
          <a:bodyPr wrap="square" rtlCol="0">
            <a:spAutoFit/>
          </a:bodyPr>
          <a:lstStyle/>
          <a:p>
            <a:pPr algn="ctr"/>
            <a:r>
              <a:rPr lang="zh-CN" altLang="en-US" sz="4400" b="1" spc="-300" dirty="0">
                <a:solidFill>
                  <a:schemeClr val="bg1"/>
                </a:solidFill>
                <a:latin typeface="字魂19号-行云飞白体" panose="00000500000000000000" pitchFamily="2" charset="-122"/>
                <a:ea typeface="字魂19号-行云飞白体" panose="00000500000000000000" pitchFamily="2" charset="-122"/>
              </a:rPr>
              <a:t>绪论</a:t>
            </a:r>
            <a:endParaRPr lang="zh-CN" altLang="en-US" sz="4400" b="1" spc="-300" dirty="0">
              <a:solidFill>
                <a:schemeClr val="bg1"/>
              </a:solidFill>
              <a:latin typeface="字魂19号-行云飞白体" panose="00000500000000000000" pitchFamily="2" charset="-122"/>
              <a:ea typeface="字魂19号-行云飞白体" panose="00000500000000000000" pitchFamily="2" charset="-122"/>
            </a:endParaRPr>
          </a:p>
        </p:txBody>
      </p:sp>
      <p:sp>
        <p:nvSpPr>
          <p:cNvPr id="13" name="Google Shape;247;p18"/>
          <p:cNvSpPr/>
          <p:nvPr/>
        </p:nvSpPr>
        <p:spPr>
          <a:xfrm rot="-5400000">
            <a:off x="2007811" y="1559218"/>
            <a:ext cx="48" cy="140328"/>
          </a:xfrm>
          <a:custGeom>
            <a:avLst/>
            <a:gdLst/>
            <a:ahLst/>
            <a:cxnLst/>
            <a:rect l="l" t="t" r="r" b="b"/>
            <a:pathLst>
              <a:path w="1" h="2949" fill="none" extrusionOk="0">
                <a:moveTo>
                  <a:pt x="0" y="0"/>
                </a:moveTo>
                <a:lnTo>
                  <a:pt x="0" y="2949"/>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14" name="Google Shape;248;p18"/>
          <p:cNvSpPr/>
          <p:nvPr/>
        </p:nvSpPr>
        <p:spPr>
          <a:xfrm rot="-5400000">
            <a:off x="1936933" y="1630096"/>
            <a:ext cx="140376" cy="48"/>
          </a:xfrm>
          <a:custGeom>
            <a:avLst/>
            <a:gdLst/>
            <a:ahLst/>
            <a:cxnLst/>
            <a:rect l="l" t="t" r="r" b="b"/>
            <a:pathLst>
              <a:path w="2950" h="1" fill="none" extrusionOk="0">
                <a:moveTo>
                  <a:pt x="1" y="0"/>
                </a:moveTo>
                <a:lnTo>
                  <a:pt x="2949" y="0"/>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15" name="Google Shape;247;p18"/>
          <p:cNvSpPr/>
          <p:nvPr/>
        </p:nvSpPr>
        <p:spPr>
          <a:xfrm rot="-5400000">
            <a:off x="3629169" y="2125768"/>
            <a:ext cx="48" cy="140328"/>
          </a:xfrm>
          <a:custGeom>
            <a:avLst/>
            <a:gdLst/>
            <a:ahLst/>
            <a:cxnLst/>
            <a:rect l="l" t="t" r="r" b="b"/>
            <a:pathLst>
              <a:path w="1" h="2949" fill="none" extrusionOk="0">
                <a:moveTo>
                  <a:pt x="0" y="0"/>
                </a:moveTo>
                <a:lnTo>
                  <a:pt x="0" y="2949"/>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16" name="Google Shape;248;p18"/>
          <p:cNvSpPr/>
          <p:nvPr/>
        </p:nvSpPr>
        <p:spPr>
          <a:xfrm rot="-5400000">
            <a:off x="3558291" y="2196646"/>
            <a:ext cx="140376" cy="48"/>
          </a:xfrm>
          <a:custGeom>
            <a:avLst/>
            <a:gdLst/>
            <a:ahLst/>
            <a:cxnLst/>
            <a:rect l="l" t="t" r="r" b="b"/>
            <a:pathLst>
              <a:path w="2950" h="1" fill="none" extrusionOk="0">
                <a:moveTo>
                  <a:pt x="1" y="0"/>
                </a:moveTo>
                <a:lnTo>
                  <a:pt x="2949" y="0"/>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grpSp>
        <p:nvGrpSpPr>
          <p:cNvPr id="17" name="组合 16"/>
          <p:cNvGrpSpPr/>
          <p:nvPr/>
        </p:nvGrpSpPr>
        <p:grpSpPr>
          <a:xfrm>
            <a:off x="1775523" y="3260241"/>
            <a:ext cx="2504884" cy="1659941"/>
            <a:chOff x="894080" y="882738"/>
            <a:chExt cx="3365240" cy="2230083"/>
          </a:xfrm>
        </p:grpSpPr>
        <p:sp>
          <p:nvSpPr>
            <p:cNvPr id="18" name="Google Shape;2058;p46"/>
            <p:cNvSpPr/>
            <p:nvPr/>
          </p:nvSpPr>
          <p:spPr>
            <a:xfrm>
              <a:off x="894080" y="1132840"/>
              <a:ext cx="3365240" cy="1959366"/>
            </a:xfrm>
            <a:custGeom>
              <a:avLst/>
              <a:gdLst/>
              <a:ahLst/>
              <a:cxnLst/>
              <a:rect l="l" t="t" r="r" b="b"/>
              <a:pathLst>
                <a:path w="71631" h="35835" extrusionOk="0">
                  <a:moveTo>
                    <a:pt x="24555" y="0"/>
                  </a:moveTo>
                  <a:cubicBezTo>
                    <a:pt x="21999" y="0"/>
                    <a:pt x="19439" y="186"/>
                    <a:pt x="16943" y="753"/>
                  </a:cubicBezTo>
                  <a:cubicBezTo>
                    <a:pt x="13780" y="1451"/>
                    <a:pt x="10618" y="2991"/>
                    <a:pt x="8379" y="5373"/>
                  </a:cubicBezTo>
                  <a:cubicBezTo>
                    <a:pt x="8051" y="5476"/>
                    <a:pt x="7784" y="5558"/>
                    <a:pt x="7537" y="5722"/>
                  </a:cubicBezTo>
                  <a:cubicBezTo>
                    <a:pt x="1" y="10507"/>
                    <a:pt x="432" y="20611"/>
                    <a:pt x="5812" y="26772"/>
                  </a:cubicBezTo>
                  <a:cubicBezTo>
                    <a:pt x="11973" y="33877"/>
                    <a:pt x="21995" y="34986"/>
                    <a:pt x="30723" y="35582"/>
                  </a:cubicBezTo>
                  <a:cubicBezTo>
                    <a:pt x="32901" y="35743"/>
                    <a:pt x="35099" y="35835"/>
                    <a:pt x="37299" y="35835"/>
                  </a:cubicBezTo>
                  <a:cubicBezTo>
                    <a:pt x="44597" y="35835"/>
                    <a:pt x="51924" y="34831"/>
                    <a:pt x="58693" y="32070"/>
                  </a:cubicBezTo>
                  <a:cubicBezTo>
                    <a:pt x="62800" y="30448"/>
                    <a:pt x="66825" y="28066"/>
                    <a:pt x="69145" y="24205"/>
                  </a:cubicBezTo>
                  <a:cubicBezTo>
                    <a:pt x="71281" y="20529"/>
                    <a:pt x="71630" y="15826"/>
                    <a:pt x="69228" y="12150"/>
                  </a:cubicBezTo>
                  <a:cubicBezTo>
                    <a:pt x="67174" y="8885"/>
                    <a:pt x="63662" y="7098"/>
                    <a:pt x="60151" y="5722"/>
                  </a:cubicBezTo>
                  <a:cubicBezTo>
                    <a:pt x="55879" y="4264"/>
                    <a:pt x="51341" y="3320"/>
                    <a:pt x="46987" y="2478"/>
                  </a:cubicBezTo>
                  <a:cubicBezTo>
                    <a:pt x="41935" y="1533"/>
                    <a:pt x="36883" y="753"/>
                    <a:pt x="31831" y="342"/>
                  </a:cubicBezTo>
                  <a:cubicBezTo>
                    <a:pt x="29450" y="171"/>
                    <a:pt x="27004" y="0"/>
                    <a:pt x="24555" y="0"/>
                  </a:cubicBezTo>
                  <a:close/>
                </a:path>
              </a:pathLst>
            </a:custGeom>
            <a:solidFill>
              <a:srgbClr val="9999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19" name="Google Shape;2059;p46"/>
            <p:cNvSpPr/>
            <p:nvPr/>
          </p:nvSpPr>
          <p:spPr>
            <a:xfrm>
              <a:off x="990575" y="1234104"/>
              <a:ext cx="3239803" cy="1878717"/>
            </a:xfrm>
            <a:custGeom>
              <a:avLst/>
              <a:gdLst/>
              <a:ahLst/>
              <a:cxnLst/>
              <a:rect l="l" t="t" r="r" b="b"/>
              <a:pathLst>
                <a:path w="68961" h="34360" extrusionOk="0">
                  <a:moveTo>
                    <a:pt x="29793" y="627"/>
                  </a:moveTo>
                  <a:cubicBezTo>
                    <a:pt x="31042" y="627"/>
                    <a:pt x="32291" y="656"/>
                    <a:pt x="33536" y="708"/>
                  </a:cubicBezTo>
                  <a:cubicBezTo>
                    <a:pt x="39019" y="872"/>
                    <a:pt x="44666" y="1385"/>
                    <a:pt x="50149" y="2248"/>
                  </a:cubicBezTo>
                  <a:cubicBezTo>
                    <a:pt x="55612" y="3193"/>
                    <a:pt x="61444" y="4897"/>
                    <a:pt x="65120" y="9600"/>
                  </a:cubicBezTo>
                  <a:cubicBezTo>
                    <a:pt x="68960" y="14570"/>
                    <a:pt x="68550" y="20977"/>
                    <a:pt x="64340" y="25597"/>
                  </a:cubicBezTo>
                  <a:cubicBezTo>
                    <a:pt x="60417" y="30054"/>
                    <a:pt x="54421" y="31512"/>
                    <a:pt x="48855" y="32456"/>
                  </a:cubicBezTo>
                  <a:cubicBezTo>
                    <a:pt x="43610" y="33353"/>
                    <a:pt x="38244" y="33806"/>
                    <a:pt x="32898" y="33806"/>
                  </a:cubicBezTo>
                  <a:cubicBezTo>
                    <a:pt x="31630" y="33806"/>
                    <a:pt x="30364" y="33781"/>
                    <a:pt x="29100" y="33730"/>
                  </a:cubicBezTo>
                  <a:cubicBezTo>
                    <a:pt x="23699" y="33483"/>
                    <a:pt x="18134" y="33052"/>
                    <a:pt x="12917" y="31245"/>
                  </a:cubicBezTo>
                  <a:cubicBezTo>
                    <a:pt x="7619" y="29376"/>
                    <a:pt x="2485" y="25782"/>
                    <a:pt x="1109" y="19786"/>
                  </a:cubicBezTo>
                  <a:cubicBezTo>
                    <a:pt x="0" y="15432"/>
                    <a:pt x="1027" y="10627"/>
                    <a:pt x="3594" y="7115"/>
                  </a:cubicBezTo>
                  <a:cubicBezTo>
                    <a:pt x="11507" y="2147"/>
                    <a:pt x="20660" y="627"/>
                    <a:pt x="29793" y="627"/>
                  </a:cubicBezTo>
                  <a:close/>
                  <a:moveTo>
                    <a:pt x="30015" y="1"/>
                  </a:moveTo>
                  <a:cubicBezTo>
                    <a:pt x="21187" y="1"/>
                    <a:pt x="12367" y="1344"/>
                    <a:pt x="4621" y="5760"/>
                  </a:cubicBezTo>
                  <a:cubicBezTo>
                    <a:pt x="5134" y="5246"/>
                    <a:pt x="5730" y="4733"/>
                    <a:pt x="6325" y="4219"/>
                  </a:cubicBezTo>
                  <a:cubicBezTo>
                    <a:pt x="6486" y="4148"/>
                    <a:pt x="6367" y="3937"/>
                    <a:pt x="6226" y="3937"/>
                  </a:cubicBezTo>
                  <a:cubicBezTo>
                    <a:pt x="6204" y="3937"/>
                    <a:pt x="6182" y="3942"/>
                    <a:pt x="6161" y="3952"/>
                  </a:cubicBezTo>
                  <a:cubicBezTo>
                    <a:pt x="5216" y="4651"/>
                    <a:pt x="4374" y="5493"/>
                    <a:pt x="3676" y="6355"/>
                  </a:cubicBezTo>
                  <a:cubicBezTo>
                    <a:pt x="3081" y="6704"/>
                    <a:pt x="2485" y="7115"/>
                    <a:pt x="1890" y="7464"/>
                  </a:cubicBezTo>
                  <a:cubicBezTo>
                    <a:pt x="1675" y="7679"/>
                    <a:pt x="1805" y="8052"/>
                    <a:pt x="1993" y="8052"/>
                  </a:cubicBezTo>
                  <a:cubicBezTo>
                    <a:pt x="2038" y="8052"/>
                    <a:pt x="2088" y="8030"/>
                    <a:pt x="2136" y="7977"/>
                  </a:cubicBezTo>
                  <a:cubicBezTo>
                    <a:pt x="2403" y="7895"/>
                    <a:pt x="2567" y="7731"/>
                    <a:pt x="2731" y="7628"/>
                  </a:cubicBezTo>
                  <a:lnTo>
                    <a:pt x="2731" y="7628"/>
                  </a:lnTo>
                  <a:cubicBezTo>
                    <a:pt x="1109" y="10031"/>
                    <a:pt x="267" y="12947"/>
                    <a:pt x="164" y="15945"/>
                  </a:cubicBezTo>
                  <a:cubicBezTo>
                    <a:pt x="82" y="20895"/>
                    <a:pt x="2403" y="25351"/>
                    <a:pt x="6161" y="28267"/>
                  </a:cubicBezTo>
                  <a:cubicBezTo>
                    <a:pt x="10350" y="31594"/>
                    <a:pt x="15751" y="32888"/>
                    <a:pt x="20803" y="33565"/>
                  </a:cubicBezTo>
                  <a:cubicBezTo>
                    <a:pt x="24877" y="34101"/>
                    <a:pt x="28950" y="34359"/>
                    <a:pt x="33024" y="34359"/>
                  </a:cubicBezTo>
                  <a:cubicBezTo>
                    <a:pt x="36138" y="34359"/>
                    <a:pt x="39252" y="34208"/>
                    <a:pt x="42366" y="33915"/>
                  </a:cubicBezTo>
                  <a:cubicBezTo>
                    <a:pt x="48609" y="33216"/>
                    <a:pt x="55530" y="32456"/>
                    <a:pt x="61013" y="29027"/>
                  </a:cubicBezTo>
                  <a:cubicBezTo>
                    <a:pt x="65366" y="26378"/>
                    <a:pt x="68960" y="21490"/>
                    <a:pt x="68365" y="16028"/>
                  </a:cubicBezTo>
                  <a:cubicBezTo>
                    <a:pt x="67851" y="10811"/>
                    <a:pt x="63826" y="6602"/>
                    <a:pt x="59473" y="4384"/>
                  </a:cubicBezTo>
                  <a:cubicBezTo>
                    <a:pt x="53907" y="1652"/>
                    <a:pt x="47500" y="1221"/>
                    <a:pt x="41504" y="626"/>
                  </a:cubicBezTo>
                  <a:cubicBezTo>
                    <a:pt x="37732" y="257"/>
                    <a:pt x="33873" y="1"/>
                    <a:pt x="30015" y="1"/>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20" name="Google Shape;2060;p46"/>
            <p:cNvGrpSpPr/>
            <p:nvPr/>
          </p:nvGrpSpPr>
          <p:grpSpPr>
            <a:xfrm>
              <a:off x="3068438" y="882738"/>
              <a:ext cx="726138" cy="657749"/>
              <a:chOff x="5727476" y="1229374"/>
              <a:chExt cx="3022470" cy="1527966"/>
            </a:xfrm>
          </p:grpSpPr>
          <p:sp>
            <p:nvSpPr>
              <p:cNvPr id="21" name="Google Shape;2061;p46"/>
              <p:cNvSpPr/>
              <p:nvPr/>
            </p:nvSpPr>
            <p:spPr>
              <a:xfrm>
                <a:off x="5727476" y="1229374"/>
                <a:ext cx="3022470" cy="1512058"/>
              </a:xfrm>
              <a:custGeom>
                <a:avLst/>
                <a:gdLst/>
                <a:ahLst/>
                <a:cxnLst/>
                <a:rect l="l" t="t" r="r" b="b"/>
                <a:pathLst>
                  <a:path w="71631" h="35835" extrusionOk="0">
                    <a:moveTo>
                      <a:pt x="24555" y="0"/>
                    </a:moveTo>
                    <a:cubicBezTo>
                      <a:pt x="21999" y="0"/>
                      <a:pt x="19439" y="186"/>
                      <a:pt x="16943" y="753"/>
                    </a:cubicBezTo>
                    <a:cubicBezTo>
                      <a:pt x="13780" y="1451"/>
                      <a:pt x="10618" y="2991"/>
                      <a:pt x="8379" y="5373"/>
                    </a:cubicBezTo>
                    <a:cubicBezTo>
                      <a:pt x="8051" y="5476"/>
                      <a:pt x="7784" y="5558"/>
                      <a:pt x="7537" y="5722"/>
                    </a:cubicBezTo>
                    <a:cubicBezTo>
                      <a:pt x="1" y="10507"/>
                      <a:pt x="432" y="20611"/>
                      <a:pt x="5812" y="26772"/>
                    </a:cubicBezTo>
                    <a:cubicBezTo>
                      <a:pt x="11973" y="33877"/>
                      <a:pt x="21995" y="34986"/>
                      <a:pt x="30723" y="35582"/>
                    </a:cubicBezTo>
                    <a:cubicBezTo>
                      <a:pt x="32901" y="35743"/>
                      <a:pt x="35099" y="35835"/>
                      <a:pt x="37299" y="35835"/>
                    </a:cubicBezTo>
                    <a:cubicBezTo>
                      <a:pt x="44597" y="35835"/>
                      <a:pt x="51924" y="34831"/>
                      <a:pt x="58693" y="32070"/>
                    </a:cubicBezTo>
                    <a:cubicBezTo>
                      <a:pt x="62800" y="30448"/>
                      <a:pt x="66825" y="28066"/>
                      <a:pt x="69145" y="24205"/>
                    </a:cubicBezTo>
                    <a:cubicBezTo>
                      <a:pt x="71281" y="20529"/>
                      <a:pt x="71630" y="15826"/>
                      <a:pt x="69228" y="12150"/>
                    </a:cubicBezTo>
                    <a:cubicBezTo>
                      <a:pt x="67174" y="8885"/>
                      <a:pt x="63662" y="7098"/>
                      <a:pt x="60151" y="5722"/>
                    </a:cubicBezTo>
                    <a:cubicBezTo>
                      <a:pt x="55879" y="4264"/>
                      <a:pt x="51341" y="3320"/>
                      <a:pt x="46987" y="2478"/>
                    </a:cubicBezTo>
                    <a:cubicBezTo>
                      <a:pt x="41935" y="1533"/>
                      <a:pt x="36883" y="753"/>
                      <a:pt x="31831" y="342"/>
                    </a:cubicBezTo>
                    <a:cubicBezTo>
                      <a:pt x="29450" y="171"/>
                      <a:pt x="27004" y="0"/>
                      <a:pt x="24555"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panose="020B0604020202020204"/>
                  <a:buNone/>
                  <a:defRPr/>
                </a:pPr>
                <a:r>
                  <a:rPr kumimoji="0" lang="en-US" b="0" i="0" u="none" strike="noStrike" kern="0" cap="none" spc="0" normalizeH="0" baseline="0" noProof="0" dirty="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rPr>
                  <a:t>2</a:t>
                </a:r>
                <a:endParaRPr kumimoji="0" b="0" i="0" u="none" strike="noStrike" kern="0" cap="none" spc="0" normalizeH="0" baseline="0" noProof="0" dirty="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22" name="Google Shape;2062;p46"/>
              <p:cNvSpPr/>
              <p:nvPr/>
            </p:nvSpPr>
            <p:spPr>
              <a:xfrm>
                <a:off x="5814144" y="1307520"/>
                <a:ext cx="2909809" cy="1449820"/>
              </a:xfrm>
              <a:custGeom>
                <a:avLst/>
                <a:gdLst/>
                <a:ahLst/>
                <a:cxnLst/>
                <a:rect l="l" t="t" r="r" b="b"/>
                <a:pathLst>
                  <a:path w="68961" h="34360" extrusionOk="0">
                    <a:moveTo>
                      <a:pt x="29793" y="627"/>
                    </a:moveTo>
                    <a:cubicBezTo>
                      <a:pt x="31042" y="627"/>
                      <a:pt x="32291" y="656"/>
                      <a:pt x="33536" y="708"/>
                    </a:cubicBezTo>
                    <a:cubicBezTo>
                      <a:pt x="39019" y="872"/>
                      <a:pt x="44666" y="1385"/>
                      <a:pt x="50149" y="2248"/>
                    </a:cubicBezTo>
                    <a:cubicBezTo>
                      <a:pt x="55612" y="3193"/>
                      <a:pt x="61444" y="4897"/>
                      <a:pt x="65120" y="9600"/>
                    </a:cubicBezTo>
                    <a:cubicBezTo>
                      <a:pt x="68960" y="14570"/>
                      <a:pt x="68550" y="20977"/>
                      <a:pt x="64340" y="25597"/>
                    </a:cubicBezTo>
                    <a:cubicBezTo>
                      <a:pt x="60417" y="30054"/>
                      <a:pt x="54421" y="31512"/>
                      <a:pt x="48855" y="32456"/>
                    </a:cubicBezTo>
                    <a:cubicBezTo>
                      <a:pt x="43610" y="33353"/>
                      <a:pt x="38244" y="33806"/>
                      <a:pt x="32898" y="33806"/>
                    </a:cubicBezTo>
                    <a:cubicBezTo>
                      <a:pt x="31630" y="33806"/>
                      <a:pt x="30364" y="33781"/>
                      <a:pt x="29100" y="33730"/>
                    </a:cubicBezTo>
                    <a:cubicBezTo>
                      <a:pt x="23699" y="33483"/>
                      <a:pt x="18134" y="33052"/>
                      <a:pt x="12917" y="31245"/>
                    </a:cubicBezTo>
                    <a:cubicBezTo>
                      <a:pt x="7619" y="29376"/>
                      <a:pt x="2485" y="25782"/>
                      <a:pt x="1109" y="19786"/>
                    </a:cubicBezTo>
                    <a:cubicBezTo>
                      <a:pt x="0" y="15432"/>
                      <a:pt x="1027" y="10627"/>
                      <a:pt x="3594" y="7115"/>
                    </a:cubicBezTo>
                    <a:cubicBezTo>
                      <a:pt x="11507" y="2147"/>
                      <a:pt x="20660" y="627"/>
                      <a:pt x="29793" y="627"/>
                    </a:cubicBezTo>
                    <a:close/>
                    <a:moveTo>
                      <a:pt x="30015" y="1"/>
                    </a:moveTo>
                    <a:cubicBezTo>
                      <a:pt x="21187" y="1"/>
                      <a:pt x="12367" y="1344"/>
                      <a:pt x="4621" y="5760"/>
                    </a:cubicBezTo>
                    <a:cubicBezTo>
                      <a:pt x="5134" y="5246"/>
                      <a:pt x="5730" y="4733"/>
                      <a:pt x="6325" y="4219"/>
                    </a:cubicBezTo>
                    <a:cubicBezTo>
                      <a:pt x="6486" y="4148"/>
                      <a:pt x="6367" y="3937"/>
                      <a:pt x="6226" y="3937"/>
                    </a:cubicBezTo>
                    <a:cubicBezTo>
                      <a:pt x="6204" y="3937"/>
                      <a:pt x="6182" y="3942"/>
                      <a:pt x="6161" y="3952"/>
                    </a:cubicBezTo>
                    <a:cubicBezTo>
                      <a:pt x="5216" y="4651"/>
                      <a:pt x="4374" y="5493"/>
                      <a:pt x="3676" y="6355"/>
                    </a:cubicBezTo>
                    <a:cubicBezTo>
                      <a:pt x="3081" y="6704"/>
                      <a:pt x="2485" y="7115"/>
                      <a:pt x="1890" y="7464"/>
                    </a:cubicBezTo>
                    <a:cubicBezTo>
                      <a:pt x="1675" y="7679"/>
                      <a:pt x="1805" y="8052"/>
                      <a:pt x="1993" y="8052"/>
                    </a:cubicBezTo>
                    <a:cubicBezTo>
                      <a:pt x="2038" y="8052"/>
                      <a:pt x="2088" y="8030"/>
                      <a:pt x="2136" y="7977"/>
                    </a:cubicBezTo>
                    <a:cubicBezTo>
                      <a:pt x="2403" y="7895"/>
                      <a:pt x="2567" y="7731"/>
                      <a:pt x="2731" y="7628"/>
                    </a:cubicBezTo>
                    <a:lnTo>
                      <a:pt x="2731" y="7628"/>
                    </a:lnTo>
                    <a:cubicBezTo>
                      <a:pt x="1109" y="10031"/>
                      <a:pt x="267" y="12947"/>
                      <a:pt x="164" y="15945"/>
                    </a:cubicBezTo>
                    <a:cubicBezTo>
                      <a:pt x="82" y="20895"/>
                      <a:pt x="2403" y="25351"/>
                      <a:pt x="6161" y="28267"/>
                    </a:cubicBezTo>
                    <a:cubicBezTo>
                      <a:pt x="10350" y="31594"/>
                      <a:pt x="15751" y="32888"/>
                      <a:pt x="20803" y="33565"/>
                    </a:cubicBezTo>
                    <a:cubicBezTo>
                      <a:pt x="24877" y="34101"/>
                      <a:pt x="28950" y="34359"/>
                      <a:pt x="33024" y="34359"/>
                    </a:cubicBezTo>
                    <a:cubicBezTo>
                      <a:pt x="36138" y="34359"/>
                      <a:pt x="39252" y="34208"/>
                      <a:pt x="42366" y="33915"/>
                    </a:cubicBezTo>
                    <a:cubicBezTo>
                      <a:pt x="48609" y="33216"/>
                      <a:pt x="55530" y="32456"/>
                      <a:pt x="61013" y="29027"/>
                    </a:cubicBezTo>
                    <a:cubicBezTo>
                      <a:pt x="65366" y="26378"/>
                      <a:pt x="68960" y="21490"/>
                      <a:pt x="68365" y="16028"/>
                    </a:cubicBezTo>
                    <a:cubicBezTo>
                      <a:pt x="67851" y="10811"/>
                      <a:pt x="63826" y="6602"/>
                      <a:pt x="59473" y="4384"/>
                    </a:cubicBezTo>
                    <a:cubicBezTo>
                      <a:pt x="53907" y="1652"/>
                      <a:pt x="47500" y="1221"/>
                      <a:pt x="41504" y="626"/>
                    </a:cubicBezTo>
                    <a:cubicBezTo>
                      <a:pt x="37732" y="257"/>
                      <a:pt x="33873" y="1"/>
                      <a:pt x="30015" y="1"/>
                    </a:cubicBezTo>
                    <a:close/>
                  </a:path>
                </a:pathLst>
              </a:cu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sp>
        <p:nvSpPr>
          <p:cNvPr id="23" name="文本框 22"/>
          <p:cNvSpPr txBox="1"/>
          <p:nvPr/>
        </p:nvSpPr>
        <p:spPr>
          <a:xfrm>
            <a:off x="2026920" y="3521075"/>
            <a:ext cx="1924050" cy="1697990"/>
          </a:xfrm>
          <a:prstGeom prst="rect">
            <a:avLst/>
          </a:prstGeom>
          <a:noFill/>
        </p:spPr>
        <p:txBody>
          <a:bodyPr wrap="square" rtlCol="0">
            <a:noAutofit/>
          </a:bodyPr>
          <a:lstStyle/>
          <a:p>
            <a:pPr algn="ctr"/>
            <a:r>
              <a:rPr lang="zh-CN" altLang="en-US" sz="4400" b="1" spc="-300" dirty="0">
                <a:solidFill>
                  <a:schemeClr val="bg1"/>
                </a:solidFill>
                <a:latin typeface="字魂19号-行云飞白体" panose="00000500000000000000" pitchFamily="2" charset="-122"/>
                <a:ea typeface="字魂19号-行云飞白体" panose="00000500000000000000" pitchFamily="2" charset="-122"/>
              </a:rPr>
              <a:t>系统设计</a:t>
            </a:r>
            <a:endParaRPr lang="zh-CN" altLang="en-US" sz="4400" b="1" spc="-300" dirty="0">
              <a:solidFill>
                <a:schemeClr val="bg1"/>
              </a:solidFill>
              <a:latin typeface="字魂19号-行云飞白体" panose="00000500000000000000" pitchFamily="2" charset="-122"/>
              <a:ea typeface="字魂19号-行云飞白体" panose="00000500000000000000" pitchFamily="2" charset="-122"/>
            </a:endParaRPr>
          </a:p>
        </p:txBody>
      </p:sp>
      <p:sp>
        <p:nvSpPr>
          <p:cNvPr id="24" name="Google Shape;247;p18"/>
          <p:cNvSpPr/>
          <p:nvPr/>
        </p:nvSpPr>
        <p:spPr>
          <a:xfrm rot="-5400000">
            <a:off x="2259334" y="3772979"/>
            <a:ext cx="48" cy="140328"/>
          </a:xfrm>
          <a:custGeom>
            <a:avLst/>
            <a:gdLst/>
            <a:ahLst/>
            <a:cxnLst/>
            <a:rect l="l" t="t" r="r" b="b"/>
            <a:pathLst>
              <a:path w="1" h="2949" fill="none" extrusionOk="0">
                <a:moveTo>
                  <a:pt x="0" y="0"/>
                </a:moveTo>
                <a:lnTo>
                  <a:pt x="0" y="2949"/>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25" name="Google Shape;248;p18"/>
          <p:cNvSpPr/>
          <p:nvPr/>
        </p:nvSpPr>
        <p:spPr>
          <a:xfrm rot="-5400000">
            <a:off x="2188456" y="3843857"/>
            <a:ext cx="140376" cy="48"/>
          </a:xfrm>
          <a:custGeom>
            <a:avLst/>
            <a:gdLst/>
            <a:ahLst/>
            <a:cxnLst/>
            <a:rect l="l" t="t" r="r" b="b"/>
            <a:pathLst>
              <a:path w="2950" h="1" fill="none" extrusionOk="0">
                <a:moveTo>
                  <a:pt x="1" y="0"/>
                </a:moveTo>
                <a:lnTo>
                  <a:pt x="2949" y="0"/>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26" name="Google Shape;247;p18"/>
          <p:cNvSpPr/>
          <p:nvPr/>
        </p:nvSpPr>
        <p:spPr>
          <a:xfrm rot="-5400000">
            <a:off x="3880692" y="4339529"/>
            <a:ext cx="48" cy="140328"/>
          </a:xfrm>
          <a:custGeom>
            <a:avLst/>
            <a:gdLst/>
            <a:ahLst/>
            <a:cxnLst/>
            <a:rect l="l" t="t" r="r" b="b"/>
            <a:pathLst>
              <a:path w="1" h="2949" fill="none" extrusionOk="0">
                <a:moveTo>
                  <a:pt x="0" y="0"/>
                </a:moveTo>
                <a:lnTo>
                  <a:pt x="0" y="2949"/>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27" name="Google Shape;248;p18"/>
          <p:cNvSpPr/>
          <p:nvPr/>
        </p:nvSpPr>
        <p:spPr>
          <a:xfrm rot="-5400000">
            <a:off x="3809814" y="4410407"/>
            <a:ext cx="140376" cy="48"/>
          </a:xfrm>
          <a:custGeom>
            <a:avLst/>
            <a:gdLst/>
            <a:ahLst/>
            <a:cxnLst/>
            <a:rect l="l" t="t" r="r" b="b"/>
            <a:pathLst>
              <a:path w="2950" h="1" fill="none" extrusionOk="0">
                <a:moveTo>
                  <a:pt x="1" y="0"/>
                </a:moveTo>
                <a:lnTo>
                  <a:pt x="2949" y="0"/>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grpSp>
        <p:nvGrpSpPr>
          <p:cNvPr id="28" name="组合 27"/>
          <p:cNvGrpSpPr/>
          <p:nvPr/>
        </p:nvGrpSpPr>
        <p:grpSpPr>
          <a:xfrm>
            <a:off x="8805673" y="1786203"/>
            <a:ext cx="2504884" cy="1659941"/>
            <a:chOff x="894080" y="882738"/>
            <a:chExt cx="3365240" cy="2230083"/>
          </a:xfrm>
        </p:grpSpPr>
        <p:sp>
          <p:nvSpPr>
            <p:cNvPr id="29" name="Google Shape;2058;p46"/>
            <p:cNvSpPr/>
            <p:nvPr/>
          </p:nvSpPr>
          <p:spPr>
            <a:xfrm>
              <a:off x="894080" y="1132840"/>
              <a:ext cx="3365240" cy="1959366"/>
            </a:xfrm>
            <a:custGeom>
              <a:avLst/>
              <a:gdLst/>
              <a:ahLst/>
              <a:cxnLst/>
              <a:rect l="l" t="t" r="r" b="b"/>
              <a:pathLst>
                <a:path w="71631" h="35835" extrusionOk="0">
                  <a:moveTo>
                    <a:pt x="24555" y="0"/>
                  </a:moveTo>
                  <a:cubicBezTo>
                    <a:pt x="21999" y="0"/>
                    <a:pt x="19439" y="186"/>
                    <a:pt x="16943" y="753"/>
                  </a:cubicBezTo>
                  <a:cubicBezTo>
                    <a:pt x="13780" y="1451"/>
                    <a:pt x="10618" y="2991"/>
                    <a:pt x="8379" y="5373"/>
                  </a:cubicBezTo>
                  <a:cubicBezTo>
                    <a:pt x="8051" y="5476"/>
                    <a:pt x="7784" y="5558"/>
                    <a:pt x="7537" y="5722"/>
                  </a:cubicBezTo>
                  <a:cubicBezTo>
                    <a:pt x="1" y="10507"/>
                    <a:pt x="432" y="20611"/>
                    <a:pt x="5812" y="26772"/>
                  </a:cubicBezTo>
                  <a:cubicBezTo>
                    <a:pt x="11973" y="33877"/>
                    <a:pt x="21995" y="34986"/>
                    <a:pt x="30723" y="35582"/>
                  </a:cubicBezTo>
                  <a:cubicBezTo>
                    <a:pt x="32901" y="35743"/>
                    <a:pt x="35099" y="35835"/>
                    <a:pt x="37299" y="35835"/>
                  </a:cubicBezTo>
                  <a:cubicBezTo>
                    <a:pt x="44597" y="35835"/>
                    <a:pt x="51924" y="34831"/>
                    <a:pt x="58693" y="32070"/>
                  </a:cubicBezTo>
                  <a:cubicBezTo>
                    <a:pt x="62800" y="30448"/>
                    <a:pt x="66825" y="28066"/>
                    <a:pt x="69145" y="24205"/>
                  </a:cubicBezTo>
                  <a:cubicBezTo>
                    <a:pt x="71281" y="20529"/>
                    <a:pt x="71630" y="15826"/>
                    <a:pt x="69228" y="12150"/>
                  </a:cubicBezTo>
                  <a:cubicBezTo>
                    <a:pt x="67174" y="8885"/>
                    <a:pt x="63662" y="7098"/>
                    <a:pt x="60151" y="5722"/>
                  </a:cubicBezTo>
                  <a:cubicBezTo>
                    <a:pt x="55879" y="4264"/>
                    <a:pt x="51341" y="3320"/>
                    <a:pt x="46987" y="2478"/>
                  </a:cubicBezTo>
                  <a:cubicBezTo>
                    <a:pt x="41935" y="1533"/>
                    <a:pt x="36883" y="753"/>
                    <a:pt x="31831" y="342"/>
                  </a:cubicBezTo>
                  <a:cubicBezTo>
                    <a:pt x="29450" y="171"/>
                    <a:pt x="27004" y="0"/>
                    <a:pt x="24555" y="0"/>
                  </a:cubicBezTo>
                  <a:close/>
                </a:path>
              </a:pathLst>
            </a:custGeom>
            <a:solidFill>
              <a:srgbClr val="9999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30" name="Google Shape;2059;p46"/>
            <p:cNvSpPr/>
            <p:nvPr/>
          </p:nvSpPr>
          <p:spPr>
            <a:xfrm>
              <a:off x="990575" y="1234104"/>
              <a:ext cx="3239803" cy="1878717"/>
            </a:xfrm>
            <a:custGeom>
              <a:avLst/>
              <a:gdLst/>
              <a:ahLst/>
              <a:cxnLst/>
              <a:rect l="l" t="t" r="r" b="b"/>
              <a:pathLst>
                <a:path w="68961" h="34360" extrusionOk="0">
                  <a:moveTo>
                    <a:pt x="29793" y="627"/>
                  </a:moveTo>
                  <a:cubicBezTo>
                    <a:pt x="31042" y="627"/>
                    <a:pt x="32291" y="656"/>
                    <a:pt x="33536" y="708"/>
                  </a:cubicBezTo>
                  <a:cubicBezTo>
                    <a:pt x="39019" y="872"/>
                    <a:pt x="44666" y="1385"/>
                    <a:pt x="50149" y="2248"/>
                  </a:cubicBezTo>
                  <a:cubicBezTo>
                    <a:pt x="55612" y="3193"/>
                    <a:pt x="61444" y="4897"/>
                    <a:pt x="65120" y="9600"/>
                  </a:cubicBezTo>
                  <a:cubicBezTo>
                    <a:pt x="68960" y="14570"/>
                    <a:pt x="68550" y="20977"/>
                    <a:pt x="64340" y="25597"/>
                  </a:cubicBezTo>
                  <a:cubicBezTo>
                    <a:pt x="60417" y="30054"/>
                    <a:pt x="54421" y="31512"/>
                    <a:pt x="48855" y="32456"/>
                  </a:cubicBezTo>
                  <a:cubicBezTo>
                    <a:pt x="43610" y="33353"/>
                    <a:pt x="38244" y="33806"/>
                    <a:pt x="32898" y="33806"/>
                  </a:cubicBezTo>
                  <a:cubicBezTo>
                    <a:pt x="31630" y="33806"/>
                    <a:pt x="30364" y="33781"/>
                    <a:pt x="29100" y="33730"/>
                  </a:cubicBezTo>
                  <a:cubicBezTo>
                    <a:pt x="23699" y="33483"/>
                    <a:pt x="18134" y="33052"/>
                    <a:pt x="12917" y="31245"/>
                  </a:cubicBezTo>
                  <a:cubicBezTo>
                    <a:pt x="7619" y="29376"/>
                    <a:pt x="2485" y="25782"/>
                    <a:pt x="1109" y="19786"/>
                  </a:cubicBezTo>
                  <a:cubicBezTo>
                    <a:pt x="0" y="15432"/>
                    <a:pt x="1027" y="10627"/>
                    <a:pt x="3594" y="7115"/>
                  </a:cubicBezTo>
                  <a:cubicBezTo>
                    <a:pt x="11507" y="2147"/>
                    <a:pt x="20660" y="627"/>
                    <a:pt x="29793" y="627"/>
                  </a:cubicBezTo>
                  <a:close/>
                  <a:moveTo>
                    <a:pt x="30015" y="1"/>
                  </a:moveTo>
                  <a:cubicBezTo>
                    <a:pt x="21187" y="1"/>
                    <a:pt x="12367" y="1344"/>
                    <a:pt x="4621" y="5760"/>
                  </a:cubicBezTo>
                  <a:cubicBezTo>
                    <a:pt x="5134" y="5246"/>
                    <a:pt x="5730" y="4733"/>
                    <a:pt x="6325" y="4219"/>
                  </a:cubicBezTo>
                  <a:cubicBezTo>
                    <a:pt x="6486" y="4148"/>
                    <a:pt x="6367" y="3937"/>
                    <a:pt x="6226" y="3937"/>
                  </a:cubicBezTo>
                  <a:cubicBezTo>
                    <a:pt x="6204" y="3937"/>
                    <a:pt x="6182" y="3942"/>
                    <a:pt x="6161" y="3952"/>
                  </a:cubicBezTo>
                  <a:cubicBezTo>
                    <a:pt x="5216" y="4651"/>
                    <a:pt x="4374" y="5493"/>
                    <a:pt x="3676" y="6355"/>
                  </a:cubicBezTo>
                  <a:cubicBezTo>
                    <a:pt x="3081" y="6704"/>
                    <a:pt x="2485" y="7115"/>
                    <a:pt x="1890" y="7464"/>
                  </a:cubicBezTo>
                  <a:cubicBezTo>
                    <a:pt x="1675" y="7679"/>
                    <a:pt x="1805" y="8052"/>
                    <a:pt x="1993" y="8052"/>
                  </a:cubicBezTo>
                  <a:cubicBezTo>
                    <a:pt x="2038" y="8052"/>
                    <a:pt x="2088" y="8030"/>
                    <a:pt x="2136" y="7977"/>
                  </a:cubicBezTo>
                  <a:cubicBezTo>
                    <a:pt x="2403" y="7895"/>
                    <a:pt x="2567" y="7731"/>
                    <a:pt x="2731" y="7628"/>
                  </a:cubicBezTo>
                  <a:lnTo>
                    <a:pt x="2731" y="7628"/>
                  </a:lnTo>
                  <a:cubicBezTo>
                    <a:pt x="1109" y="10031"/>
                    <a:pt x="267" y="12947"/>
                    <a:pt x="164" y="15945"/>
                  </a:cubicBezTo>
                  <a:cubicBezTo>
                    <a:pt x="82" y="20895"/>
                    <a:pt x="2403" y="25351"/>
                    <a:pt x="6161" y="28267"/>
                  </a:cubicBezTo>
                  <a:cubicBezTo>
                    <a:pt x="10350" y="31594"/>
                    <a:pt x="15751" y="32888"/>
                    <a:pt x="20803" y="33565"/>
                  </a:cubicBezTo>
                  <a:cubicBezTo>
                    <a:pt x="24877" y="34101"/>
                    <a:pt x="28950" y="34359"/>
                    <a:pt x="33024" y="34359"/>
                  </a:cubicBezTo>
                  <a:cubicBezTo>
                    <a:pt x="36138" y="34359"/>
                    <a:pt x="39252" y="34208"/>
                    <a:pt x="42366" y="33915"/>
                  </a:cubicBezTo>
                  <a:cubicBezTo>
                    <a:pt x="48609" y="33216"/>
                    <a:pt x="55530" y="32456"/>
                    <a:pt x="61013" y="29027"/>
                  </a:cubicBezTo>
                  <a:cubicBezTo>
                    <a:pt x="65366" y="26378"/>
                    <a:pt x="68960" y="21490"/>
                    <a:pt x="68365" y="16028"/>
                  </a:cubicBezTo>
                  <a:cubicBezTo>
                    <a:pt x="67851" y="10811"/>
                    <a:pt x="63826" y="6602"/>
                    <a:pt x="59473" y="4384"/>
                  </a:cubicBezTo>
                  <a:cubicBezTo>
                    <a:pt x="53907" y="1652"/>
                    <a:pt x="47500" y="1221"/>
                    <a:pt x="41504" y="626"/>
                  </a:cubicBezTo>
                  <a:cubicBezTo>
                    <a:pt x="37732" y="257"/>
                    <a:pt x="33873" y="1"/>
                    <a:pt x="30015" y="1"/>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31" name="Google Shape;2060;p46"/>
            <p:cNvGrpSpPr/>
            <p:nvPr/>
          </p:nvGrpSpPr>
          <p:grpSpPr>
            <a:xfrm>
              <a:off x="3068438" y="882738"/>
              <a:ext cx="726138" cy="657749"/>
              <a:chOff x="5727476" y="1229374"/>
              <a:chExt cx="3022470" cy="1527966"/>
            </a:xfrm>
          </p:grpSpPr>
          <p:sp>
            <p:nvSpPr>
              <p:cNvPr id="32" name="Google Shape;2061;p46"/>
              <p:cNvSpPr/>
              <p:nvPr/>
            </p:nvSpPr>
            <p:spPr>
              <a:xfrm>
                <a:off x="5727476" y="1229374"/>
                <a:ext cx="3022470" cy="1512058"/>
              </a:xfrm>
              <a:custGeom>
                <a:avLst/>
                <a:gdLst/>
                <a:ahLst/>
                <a:cxnLst/>
                <a:rect l="l" t="t" r="r" b="b"/>
                <a:pathLst>
                  <a:path w="71631" h="35835" extrusionOk="0">
                    <a:moveTo>
                      <a:pt x="24555" y="0"/>
                    </a:moveTo>
                    <a:cubicBezTo>
                      <a:pt x="21999" y="0"/>
                      <a:pt x="19439" y="186"/>
                      <a:pt x="16943" y="753"/>
                    </a:cubicBezTo>
                    <a:cubicBezTo>
                      <a:pt x="13780" y="1451"/>
                      <a:pt x="10618" y="2991"/>
                      <a:pt x="8379" y="5373"/>
                    </a:cubicBezTo>
                    <a:cubicBezTo>
                      <a:pt x="8051" y="5476"/>
                      <a:pt x="7784" y="5558"/>
                      <a:pt x="7537" y="5722"/>
                    </a:cubicBezTo>
                    <a:cubicBezTo>
                      <a:pt x="1" y="10507"/>
                      <a:pt x="432" y="20611"/>
                      <a:pt x="5812" y="26772"/>
                    </a:cubicBezTo>
                    <a:cubicBezTo>
                      <a:pt x="11973" y="33877"/>
                      <a:pt x="21995" y="34986"/>
                      <a:pt x="30723" y="35582"/>
                    </a:cubicBezTo>
                    <a:cubicBezTo>
                      <a:pt x="32901" y="35743"/>
                      <a:pt x="35099" y="35835"/>
                      <a:pt x="37299" y="35835"/>
                    </a:cubicBezTo>
                    <a:cubicBezTo>
                      <a:pt x="44597" y="35835"/>
                      <a:pt x="51924" y="34831"/>
                      <a:pt x="58693" y="32070"/>
                    </a:cubicBezTo>
                    <a:cubicBezTo>
                      <a:pt x="62800" y="30448"/>
                      <a:pt x="66825" y="28066"/>
                      <a:pt x="69145" y="24205"/>
                    </a:cubicBezTo>
                    <a:cubicBezTo>
                      <a:pt x="71281" y="20529"/>
                      <a:pt x="71630" y="15826"/>
                      <a:pt x="69228" y="12150"/>
                    </a:cubicBezTo>
                    <a:cubicBezTo>
                      <a:pt x="67174" y="8885"/>
                      <a:pt x="63662" y="7098"/>
                      <a:pt x="60151" y="5722"/>
                    </a:cubicBezTo>
                    <a:cubicBezTo>
                      <a:pt x="55879" y="4264"/>
                      <a:pt x="51341" y="3320"/>
                      <a:pt x="46987" y="2478"/>
                    </a:cubicBezTo>
                    <a:cubicBezTo>
                      <a:pt x="41935" y="1533"/>
                      <a:pt x="36883" y="753"/>
                      <a:pt x="31831" y="342"/>
                    </a:cubicBezTo>
                    <a:cubicBezTo>
                      <a:pt x="29450" y="171"/>
                      <a:pt x="27004" y="0"/>
                      <a:pt x="24555"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panose="020B0604020202020204"/>
                  <a:buNone/>
                  <a:defRPr/>
                </a:pPr>
                <a:r>
                  <a:rPr kumimoji="0" lang="en-US" b="0" i="0" u="none" strike="noStrike" kern="0" cap="none" spc="0" normalizeH="0" baseline="0" noProof="0" dirty="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rPr>
                  <a:t>3</a:t>
                </a:r>
                <a:endParaRPr kumimoji="0" b="0" i="0" u="none" strike="noStrike" kern="0" cap="none" spc="0" normalizeH="0" baseline="0" noProof="0" dirty="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33" name="Google Shape;2062;p46"/>
              <p:cNvSpPr/>
              <p:nvPr/>
            </p:nvSpPr>
            <p:spPr>
              <a:xfrm>
                <a:off x="5814144" y="1307520"/>
                <a:ext cx="2909809" cy="1449820"/>
              </a:xfrm>
              <a:custGeom>
                <a:avLst/>
                <a:gdLst/>
                <a:ahLst/>
                <a:cxnLst/>
                <a:rect l="l" t="t" r="r" b="b"/>
                <a:pathLst>
                  <a:path w="68961" h="34360" extrusionOk="0">
                    <a:moveTo>
                      <a:pt x="29793" y="627"/>
                    </a:moveTo>
                    <a:cubicBezTo>
                      <a:pt x="31042" y="627"/>
                      <a:pt x="32291" y="656"/>
                      <a:pt x="33536" y="708"/>
                    </a:cubicBezTo>
                    <a:cubicBezTo>
                      <a:pt x="39019" y="872"/>
                      <a:pt x="44666" y="1385"/>
                      <a:pt x="50149" y="2248"/>
                    </a:cubicBezTo>
                    <a:cubicBezTo>
                      <a:pt x="55612" y="3193"/>
                      <a:pt x="61444" y="4897"/>
                      <a:pt x="65120" y="9600"/>
                    </a:cubicBezTo>
                    <a:cubicBezTo>
                      <a:pt x="68960" y="14570"/>
                      <a:pt x="68550" y="20977"/>
                      <a:pt x="64340" y="25597"/>
                    </a:cubicBezTo>
                    <a:cubicBezTo>
                      <a:pt x="60417" y="30054"/>
                      <a:pt x="54421" y="31512"/>
                      <a:pt x="48855" y="32456"/>
                    </a:cubicBezTo>
                    <a:cubicBezTo>
                      <a:pt x="43610" y="33353"/>
                      <a:pt x="38244" y="33806"/>
                      <a:pt x="32898" y="33806"/>
                    </a:cubicBezTo>
                    <a:cubicBezTo>
                      <a:pt x="31630" y="33806"/>
                      <a:pt x="30364" y="33781"/>
                      <a:pt x="29100" y="33730"/>
                    </a:cubicBezTo>
                    <a:cubicBezTo>
                      <a:pt x="23699" y="33483"/>
                      <a:pt x="18134" y="33052"/>
                      <a:pt x="12917" y="31245"/>
                    </a:cubicBezTo>
                    <a:cubicBezTo>
                      <a:pt x="7619" y="29376"/>
                      <a:pt x="2485" y="25782"/>
                      <a:pt x="1109" y="19786"/>
                    </a:cubicBezTo>
                    <a:cubicBezTo>
                      <a:pt x="0" y="15432"/>
                      <a:pt x="1027" y="10627"/>
                      <a:pt x="3594" y="7115"/>
                    </a:cubicBezTo>
                    <a:cubicBezTo>
                      <a:pt x="11507" y="2147"/>
                      <a:pt x="20660" y="627"/>
                      <a:pt x="29793" y="627"/>
                    </a:cubicBezTo>
                    <a:close/>
                    <a:moveTo>
                      <a:pt x="30015" y="1"/>
                    </a:moveTo>
                    <a:cubicBezTo>
                      <a:pt x="21187" y="1"/>
                      <a:pt x="12367" y="1344"/>
                      <a:pt x="4621" y="5760"/>
                    </a:cubicBezTo>
                    <a:cubicBezTo>
                      <a:pt x="5134" y="5246"/>
                      <a:pt x="5730" y="4733"/>
                      <a:pt x="6325" y="4219"/>
                    </a:cubicBezTo>
                    <a:cubicBezTo>
                      <a:pt x="6486" y="4148"/>
                      <a:pt x="6367" y="3937"/>
                      <a:pt x="6226" y="3937"/>
                    </a:cubicBezTo>
                    <a:cubicBezTo>
                      <a:pt x="6204" y="3937"/>
                      <a:pt x="6182" y="3942"/>
                      <a:pt x="6161" y="3952"/>
                    </a:cubicBezTo>
                    <a:cubicBezTo>
                      <a:pt x="5216" y="4651"/>
                      <a:pt x="4374" y="5493"/>
                      <a:pt x="3676" y="6355"/>
                    </a:cubicBezTo>
                    <a:cubicBezTo>
                      <a:pt x="3081" y="6704"/>
                      <a:pt x="2485" y="7115"/>
                      <a:pt x="1890" y="7464"/>
                    </a:cubicBezTo>
                    <a:cubicBezTo>
                      <a:pt x="1675" y="7679"/>
                      <a:pt x="1805" y="8052"/>
                      <a:pt x="1993" y="8052"/>
                    </a:cubicBezTo>
                    <a:cubicBezTo>
                      <a:pt x="2038" y="8052"/>
                      <a:pt x="2088" y="8030"/>
                      <a:pt x="2136" y="7977"/>
                    </a:cubicBezTo>
                    <a:cubicBezTo>
                      <a:pt x="2403" y="7895"/>
                      <a:pt x="2567" y="7731"/>
                      <a:pt x="2731" y="7628"/>
                    </a:cubicBezTo>
                    <a:lnTo>
                      <a:pt x="2731" y="7628"/>
                    </a:lnTo>
                    <a:cubicBezTo>
                      <a:pt x="1109" y="10031"/>
                      <a:pt x="267" y="12947"/>
                      <a:pt x="164" y="15945"/>
                    </a:cubicBezTo>
                    <a:cubicBezTo>
                      <a:pt x="82" y="20895"/>
                      <a:pt x="2403" y="25351"/>
                      <a:pt x="6161" y="28267"/>
                    </a:cubicBezTo>
                    <a:cubicBezTo>
                      <a:pt x="10350" y="31594"/>
                      <a:pt x="15751" y="32888"/>
                      <a:pt x="20803" y="33565"/>
                    </a:cubicBezTo>
                    <a:cubicBezTo>
                      <a:pt x="24877" y="34101"/>
                      <a:pt x="28950" y="34359"/>
                      <a:pt x="33024" y="34359"/>
                    </a:cubicBezTo>
                    <a:cubicBezTo>
                      <a:pt x="36138" y="34359"/>
                      <a:pt x="39252" y="34208"/>
                      <a:pt x="42366" y="33915"/>
                    </a:cubicBezTo>
                    <a:cubicBezTo>
                      <a:pt x="48609" y="33216"/>
                      <a:pt x="55530" y="32456"/>
                      <a:pt x="61013" y="29027"/>
                    </a:cubicBezTo>
                    <a:cubicBezTo>
                      <a:pt x="65366" y="26378"/>
                      <a:pt x="68960" y="21490"/>
                      <a:pt x="68365" y="16028"/>
                    </a:cubicBezTo>
                    <a:cubicBezTo>
                      <a:pt x="67851" y="10811"/>
                      <a:pt x="63826" y="6602"/>
                      <a:pt x="59473" y="4384"/>
                    </a:cubicBezTo>
                    <a:cubicBezTo>
                      <a:pt x="53907" y="1652"/>
                      <a:pt x="47500" y="1221"/>
                      <a:pt x="41504" y="626"/>
                    </a:cubicBezTo>
                    <a:cubicBezTo>
                      <a:pt x="37732" y="257"/>
                      <a:pt x="33873" y="1"/>
                      <a:pt x="30015" y="1"/>
                    </a:cubicBezTo>
                    <a:close/>
                  </a:path>
                </a:pathLst>
              </a:cu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sp>
        <p:nvSpPr>
          <p:cNvPr id="34" name="文本框 33"/>
          <p:cNvSpPr txBox="1"/>
          <p:nvPr/>
        </p:nvSpPr>
        <p:spPr>
          <a:xfrm>
            <a:off x="9112441" y="2000570"/>
            <a:ext cx="1797789" cy="1445260"/>
          </a:xfrm>
          <a:prstGeom prst="rect">
            <a:avLst/>
          </a:prstGeom>
          <a:noFill/>
        </p:spPr>
        <p:txBody>
          <a:bodyPr wrap="square" rtlCol="0">
            <a:spAutoFit/>
          </a:bodyPr>
          <a:lstStyle/>
          <a:p>
            <a:pPr algn="ctr"/>
            <a:r>
              <a:rPr lang="zh-CN" altLang="en-US" sz="4400" b="1" spc="-300" dirty="0">
                <a:solidFill>
                  <a:schemeClr val="bg1"/>
                </a:solidFill>
                <a:latin typeface="字魂19号-行云飞白体" panose="00000500000000000000" pitchFamily="2" charset="-122"/>
                <a:ea typeface="字魂19号-行云飞白体" panose="00000500000000000000" pitchFamily="2" charset="-122"/>
              </a:rPr>
              <a:t>系统分析</a:t>
            </a:r>
            <a:endParaRPr lang="zh-CN" altLang="en-US" sz="4400" b="1" spc="-300" dirty="0">
              <a:solidFill>
                <a:schemeClr val="bg1"/>
              </a:solidFill>
              <a:latin typeface="字魂19号-行云飞白体" panose="00000500000000000000" pitchFamily="2" charset="-122"/>
              <a:ea typeface="字魂19号-行云飞白体" panose="00000500000000000000" pitchFamily="2" charset="-122"/>
            </a:endParaRPr>
          </a:p>
        </p:txBody>
      </p:sp>
      <p:sp>
        <p:nvSpPr>
          <p:cNvPr id="35" name="Google Shape;247;p18"/>
          <p:cNvSpPr/>
          <p:nvPr/>
        </p:nvSpPr>
        <p:spPr>
          <a:xfrm rot="-5400000">
            <a:off x="9289484" y="2142096"/>
            <a:ext cx="48" cy="140328"/>
          </a:xfrm>
          <a:custGeom>
            <a:avLst/>
            <a:gdLst/>
            <a:ahLst/>
            <a:cxnLst/>
            <a:rect l="l" t="t" r="r" b="b"/>
            <a:pathLst>
              <a:path w="1" h="2949" fill="none" extrusionOk="0">
                <a:moveTo>
                  <a:pt x="0" y="0"/>
                </a:moveTo>
                <a:lnTo>
                  <a:pt x="0" y="2949"/>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36" name="Google Shape;248;p18"/>
          <p:cNvSpPr/>
          <p:nvPr/>
        </p:nvSpPr>
        <p:spPr>
          <a:xfrm rot="-5400000">
            <a:off x="9218606" y="2212974"/>
            <a:ext cx="140376" cy="48"/>
          </a:xfrm>
          <a:custGeom>
            <a:avLst/>
            <a:gdLst/>
            <a:ahLst/>
            <a:cxnLst/>
            <a:rect l="l" t="t" r="r" b="b"/>
            <a:pathLst>
              <a:path w="2950" h="1" fill="none" extrusionOk="0">
                <a:moveTo>
                  <a:pt x="1" y="0"/>
                </a:moveTo>
                <a:lnTo>
                  <a:pt x="2949" y="0"/>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37" name="Google Shape;247;p18"/>
          <p:cNvSpPr/>
          <p:nvPr/>
        </p:nvSpPr>
        <p:spPr>
          <a:xfrm rot="-5400000">
            <a:off x="10910842" y="2708646"/>
            <a:ext cx="48" cy="140328"/>
          </a:xfrm>
          <a:custGeom>
            <a:avLst/>
            <a:gdLst/>
            <a:ahLst/>
            <a:cxnLst/>
            <a:rect l="l" t="t" r="r" b="b"/>
            <a:pathLst>
              <a:path w="1" h="2949" fill="none" extrusionOk="0">
                <a:moveTo>
                  <a:pt x="0" y="0"/>
                </a:moveTo>
                <a:lnTo>
                  <a:pt x="0" y="2949"/>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38" name="Google Shape;248;p18"/>
          <p:cNvSpPr/>
          <p:nvPr/>
        </p:nvSpPr>
        <p:spPr>
          <a:xfrm rot="-5400000">
            <a:off x="10839964" y="2779524"/>
            <a:ext cx="140376" cy="48"/>
          </a:xfrm>
          <a:custGeom>
            <a:avLst/>
            <a:gdLst/>
            <a:ahLst/>
            <a:cxnLst/>
            <a:rect l="l" t="t" r="r" b="b"/>
            <a:pathLst>
              <a:path w="2950" h="1" fill="none" extrusionOk="0">
                <a:moveTo>
                  <a:pt x="1" y="0"/>
                </a:moveTo>
                <a:lnTo>
                  <a:pt x="2949" y="0"/>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grpSp>
        <p:nvGrpSpPr>
          <p:cNvPr id="39" name="组合 38"/>
          <p:cNvGrpSpPr/>
          <p:nvPr/>
        </p:nvGrpSpPr>
        <p:grpSpPr>
          <a:xfrm>
            <a:off x="8335818" y="3744733"/>
            <a:ext cx="2504884" cy="1659941"/>
            <a:chOff x="894080" y="882738"/>
            <a:chExt cx="3365240" cy="2230083"/>
          </a:xfrm>
        </p:grpSpPr>
        <p:sp>
          <p:nvSpPr>
            <p:cNvPr id="40" name="Google Shape;2058;p46"/>
            <p:cNvSpPr/>
            <p:nvPr/>
          </p:nvSpPr>
          <p:spPr>
            <a:xfrm>
              <a:off x="894080" y="1132840"/>
              <a:ext cx="3365240" cy="1959366"/>
            </a:xfrm>
            <a:custGeom>
              <a:avLst/>
              <a:gdLst/>
              <a:ahLst/>
              <a:cxnLst/>
              <a:rect l="l" t="t" r="r" b="b"/>
              <a:pathLst>
                <a:path w="71631" h="35835" extrusionOk="0">
                  <a:moveTo>
                    <a:pt x="24555" y="0"/>
                  </a:moveTo>
                  <a:cubicBezTo>
                    <a:pt x="21999" y="0"/>
                    <a:pt x="19439" y="186"/>
                    <a:pt x="16943" y="753"/>
                  </a:cubicBezTo>
                  <a:cubicBezTo>
                    <a:pt x="13780" y="1451"/>
                    <a:pt x="10618" y="2991"/>
                    <a:pt x="8379" y="5373"/>
                  </a:cubicBezTo>
                  <a:cubicBezTo>
                    <a:pt x="8051" y="5476"/>
                    <a:pt x="7784" y="5558"/>
                    <a:pt x="7537" y="5722"/>
                  </a:cubicBezTo>
                  <a:cubicBezTo>
                    <a:pt x="1" y="10507"/>
                    <a:pt x="432" y="20611"/>
                    <a:pt x="5812" y="26772"/>
                  </a:cubicBezTo>
                  <a:cubicBezTo>
                    <a:pt x="11973" y="33877"/>
                    <a:pt x="21995" y="34986"/>
                    <a:pt x="30723" y="35582"/>
                  </a:cubicBezTo>
                  <a:cubicBezTo>
                    <a:pt x="32901" y="35743"/>
                    <a:pt x="35099" y="35835"/>
                    <a:pt x="37299" y="35835"/>
                  </a:cubicBezTo>
                  <a:cubicBezTo>
                    <a:pt x="44597" y="35835"/>
                    <a:pt x="51924" y="34831"/>
                    <a:pt x="58693" y="32070"/>
                  </a:cubicBezTo>
                  <a:cubicBezTo>
                    <a:pt x="62800" y="30448"/>
                    <a:pt x="66825" y="28066"/>
                    <a:pt x="69145" y="24205"/>
                  </a:cubicBezTo>
                  <a:cubicBezTo>
                    <a:pt x="71281" y="20529"/>
                    <a:pt x="71630" y="15826"/>
                    <a:pt x="69228" y="12150"/>
                  </a:cubicBezTo>
                  <a:cubicBezTo>
                    <a:pt x="67174" y="8885"/>
                    <a:pt x="63662" y="7098"/>
                    <a:pt x="60151" y="5722"/>
                  </a:cubicBezTo>
                  <a:cubicBezTo>
                    <a:pt x="55879" y="4264"/>
                    <a:pt x="51341" y="3320"/>
                    <a:pt x="46987" y="2478"/>
                  </a:cubicBezTo>
                  <a:cubicBezTo>
                    <a:pt x="41935" y="1533"/>
                    <a:pt x="36883" y="753"/>
                    <a:pt x="31831" y="342"/>
                  </a:cubicBezTo>
                  <a:cubicBezTo>
                    <a:pt x="29450" y="171"/>
                    <a:pt x="27004" y="0"/>
                    <a:pt x="24555" y="0"/>
                  </a:cubicBezTo>
                  <a:close/>
                </a:path>
              </a:pathLst>
            </a:custGeom>
            <a:solidFill>
              <a:srgbClr val="9999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
          <p:nvSpPr>
            <p:cNvPr id="41" name="Google Shape;2059;p46"/>
            <p:cNvSpPr/>
            <p:nvPr/>
          </p:nvSpPr>
          <p:spPr>
            <a:xfrm>
              <a:off x="990575" y="1234104"/>
              <a:ext cx="3239803" cy="1878717"/>
            </a:xfrm>
            <a:custGeom>
              <a:avLst/>
              <a:gdLst/>
              <a:ahLst/>
              <a:cxnLst/>
              <a:rect l="l" t="t" r="r" b="b"/>
              <a:pathLst>
                <a:path w="68961" h="34360" extrusionOk="0">
                  <a:moveTo>
                    <a:pt x="29793" y="627"/>
                  </a:moveTo>
                  <a:cubicBezTo>
                    <a:pt x="31042" y="627"/>
                    <a:pt x="32291" y="656"/>
                    <a:pt x="33536" y="708"/>
                  </a:cubicBezTo>
                  <a:cubicBezTo>
                    <a:pt x="39019" y="872"/>
                    <a:pt x="44666" y="1385"/>
                    <a:pt x="50149" y="2248"/>
                  </a:cubicBezTo>
                  <a:cubicBezTo>
                    <a:pt x="55612" y="3193"/>
                    <a:pt x="61444" y="4897"/>
                    <a:pt x="65120" y="9600"/>
                  </a:cubicBezTo>
                  <a:cubicBezTo>
                    <a:pt x="68960" y="14570"/>
                    <a:pt x="68550" y="20977"/>
                    <a:pt x="64340" y="25597"/>
                  </a:cubicBezTo>
                  <a:cubicBezTo>
                    <a:pt x="60417" y="30054"/>
                    <a:pt x="54421" y="31512"/>
                    <a:pt x="48855" y="32456"/>
                  </a:cubicBezTo>
                  <a:cubicBezTo>
                    <a:pt x="43610" y="33353"/>
                    <a:pt x="38244" y="33806"/>
                    <a:pt x="32898" y="33806"/>
                  </a:cubicBezTo>
                  <a:cubicBezTo>
                    <a:pt x="31630" y="33806"/>
                    <a:pt x="30364" y="33781"/>
                    <a:pt x="29100" y="33730"/>
                  </a:cubicBezTo>
                  <a:cubicBezTo>
                    <a:pt x="23699" y="33483"/>
                    <a:pt x="18134" y="33052"/>
                    <a:pt x="12917" y="31245"/>
                  </a:cubicBezTo>
                  <a:cubicBezTo>
                    <a:pt x="7619" y="29376"/>
                    <a:pt x="2485" y="25782"/>
                    <a:pt x="1109" y="19786"/>
                  </a:cubicBezTo>
                  <a:cubicBezTo>
                    <a:pt x="0" y="15432"/>
                    <a:pt x="1027" y="10627"/>
                    <a:pt x="3594" y="7115"/>
                  </a:cubicBezTo>
                  <a:cubicBezTo>
                    <a:pt x="11507" y="2147"/>
                    <a:pt x="20660" y="627"/>
                    <a:pt x="29793" y="627"/>
                  </a:cubicBezTo>
                  <a:close/>
                  <a:moveTo>
                    <a:pt x="30015" y="1"/>
                  </a:moveTo>
                  <a:cubicBezTo>
                    <a:pt x="21187" y="1"/>
                    <a:pt x="12367" y="1344"/>
                    <a:pt x="4621" y="5760"/>
                  </a:cubicBezTo>
                  <a:cubicBezTo>
                    <a:pt x="5134" y="5246"/>
                    <a:pt x="5730" y="4733"/>
                    <a:pt x="6325" y="4219"/>
                  </a:cubicBezTo>
                  <a:cubicBezTo>
                    <a:pt x="6486" y="4148"/>
                    <a:pt x="6367" y="3937"/>
                    <a:pt x="6226" y="3937"/>
                  </a:cubicBezTo>
                  <a:cubicBezTo>
                    <a:pt x="6204" y="3937"/>
                    <a:pt x="6182" y="3942"/>
                    <a:pt x="6161" y="3952"/>
                  </a:cubicBezTo>
                  <a:cubicBezTo>
                    <a:pt x="5216" y="4651"/>
                    <a:pt x="4374" y="5493"/>
                    <a:pt x="3676" y="6355"/>
                  </a:cubicBezTo>
                  <a:cubicBezTo>
                    <a:pt x="3081" y="6704"/>
                    <a:pt x="2485" y="7115"/>
                    <a:pt x="1890" y="7464"/>
                  </a:cubicBezTo>
                  <a:cubicBezTo>
                    <a:pt x="1675" y="7679"/>
                    <a:pt x="1805" y="8052"/>
                    <a:pt x="1993" y="8052"/>
                  </a:cubicBezTo>
                  <a:cubicBezTo>
                    <a:pt x="2038" y="8052"/>
                    <a:pt x="2088" y="8030"/>
                    <a:pt x="2136" y="7977"/>
                  </a:cubicBezTo>
                  <a:cubicBezTo>
                    <a:pt x="2403" y="7895"/>
                    <a:pt x="2567" y="7731"/>
                    <a:pt x="2731" y="7628"/>
                  </a:cubicBezTo>
                  <a:lnTo>
                    <a:pt x="2731" y="7628"/>
                  </a:lnTo>
                  <a:cubicBezTo>
                    <a:pt x="1109" y="10031"/>
                    <a:pt x="267" y="12947"/>
                    <a:pt x="164" y="15945"/>
                  </a:cubicBezTo>
                  <a:cubicBezTo>
                    <a:pt x="82" y="20895"/>
                    <a:pt x="2403" y="25351"/>
                    <a:pt x="6161" y="28267"/>
                  </a:cubicBezTo>
                  <a:cubicBezTo>
                    <a:pt x="10350" y="31594"/>
                    <a:pt x="15751" y="32888"/>
                    <a:pt x="20803" y="33565"/>
                  </a:cubicBezTo>
                  <a:cubicBezTo>
                    <a:pt x="24877" y="34101"/>
                    <a:pt x="28950" y="34359"/>
                    <a:pt x="33024" y="34359"/>
                  </a:cubicBezTo>
                  <a:cubicBezTo>
                    <a:pt x="36138" y="34359"/>
                    <a:pt x="39252" y="34208"/>
                    <a:pt x="42366" y="33915"/>
                  </a:cubicBezTo>
                  <a:cubicBezTo>
                    <a:pt x="48609" y="33216"/>
                    <a:pt x="55530" y="32456"/>
                    <a:pt x="61013" y="29027"/>
                  </a:cubicBezTo>
                  <a:cubicBezTo>
                    <a:pt x="65366" y="26378"/>
                    <a:pt x="68960" y="21490"/>
                    <a:pt x="68365" y="16028"/>
                  </a:cubicBezTo>
                  <a:cubicBezTo>
                    <a:pt x="67851" y="10811"/>
                    <a:pt x="63826" y="6602"/>
                    <a:pt x="59473" y="4384"/>
                  </a:cubicBezTo>
                  <a:cubicBezTo>
                    <a:pt x="53907" y="1652"/>
                    <a:pt x="47500" y="1221"/>
                    <a:pt x="41504" y="626"/>
                  </a:cubicBezTo>
                  <a:cubicBezTo>
                    <a:pt x="37732" y="257"/>
                    <a:pt x="33873" y="1"/>
                    <a:pt x="30015" y="1"/>
                  </a:cubicBezTo>
                  <a:close/>
                </a:path>
              </a:pathLst>
            </a:custGeom>
            <a:solidFill>
              <a:schemeClr val="tx1"/>
            </a:solidFill>
            <a:ln>
              <a:solidFill>
                <a:schemeClr val="tx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nvGrpSpPr>
            <p:cNvPr id="42" name="Google Shape;2060;p46"/>
            <p:cNvGrpSpPr/>
            <p:nvPr/>
          </p:nvGrpSpPr>
          <p:grpSpPr>
            <a:xfrm>
              <a:off x="3068438" y="882738"/>
              <a:ext cx="726138" cy="657749"/>
              <a:chOff x="5727476" y="1229374"/>
              <a:chExt cx="3022470" cy="1527966"/>
            </a:xfrm>
          </p:grpSpPr>
          <p:sp>
            <p:nvSpPr>
              <p:cNvPr id="43" name="Google Shape;2061;p46"/>
              <p:cNvSpPr/>
              <p:nvPr/>
            </p:nvSpPr>
            <p:spPr>
              <a:xfrm>
                <a:off x="5727476" y="1229374"/>
                <a:ext cx="3022470" cy="1512058"/>
              </a:xfrm>
              <a:custGeom>
                <a:avLst/>
                <a:gdLst/>
                <a:ahLst/>
                <a:cxnLst/>
                <a:rect l="l" t="t" r="r" b="b"/>
                <a:pathLst>
                  <a:path w="71631" h="35835" extrusionOk="0">
                    <a:moveTo>
                      <a:pt x="24555" y="0"/>
                    </a:moveTo>
                    <a:cubicBezTo>
                      <a:pt x="21999" y="0"/>
                      <a:pt x="19439" y="186"/>
                      <a:pt x="16943" y="753"/>
                    </a:cubicBezTo>
                    <a:cubicBezTo>
                      <a:pt x="13780" y="1451"/>
                      <a:pt x="10618" y="2991"/>
                      <a:pt x="8379" y="5373"/>
                    </a:cubicBezTo>
                    <a:cubicBezTo>
                      <a:pt x="8051" y="5476"/>
                      <a:pt x="7784" y="5558"/>
                      <a:pt x="7537" y="5722"/>
                    </a:cubicBezTo>
                    <a:cubicBezTo>
                      <a:pt x="1" y="10507"/>
                      <a:pt x="432" y="20611"/>
                      <a:pt x="5812" y="26772"/>
                    </a:cubicBezTo>
                    <a:cubicBezTo>
                      <a:pt x="11973" y="33877"/>
                      <a:pt x="21995" y="34986"/>
                      <a:pt x="30723" y="35582"/>
                    </a:cubicBezTo>
                    <a:cubicBezTo>
                      <a:pt x="32901" y="35743"/>
                      <a:pt x="35099" y="35835"/>
                      <a:pt x="37299" y="35835"/>
                    </a:cubicBezTo>
                    <a:cubicBezTo>
                      <a:pt x="44597" y="35835"/>
                      <a:pt x="51924" y="34831"/>
                      <a:pt x="58693" y="32070"/>
                    </a:cubicBezTo>
                    <a:cubicBezTo>
                      <a:pt x="62800" y="30448"/>
                      <a:pt x="66825" y="28066"/>
                      <a:pt x="69145" y="24205"/>
                    </a:cubicBezTo>
                    <a:cubicBezTo>
                      <a:pt x="71281" y="20529"/>
                      <a:pt x="71630" y="15826"/>
                      <a:pt x="69228" y="12150"/>
                    </a:cubicBezTo>
                    <a:cubicBezTo>
                      <a:pt x="67174" y="8885"/>
                      <a:pt x="63662" y="7098"/>
                      <a:pt x="60151" y="5722"/>
                    </a:cubicBezTo>
                    <a:cubicBezTo>
                      <a:pt x="55879" y="4264"/>
                      <a:pt x="51341" y="3320"/>
                      <a:pt x="46987" y="2478"/>
                    </a:cubicBezTo>
                    <a:cubicBezTo>
                      <a:pt x="41935" y="1533"/>
                      <a:pt x="36883" y="753"/>
                      <a:pt x="31831" y="342"/>
                    </a:cubicBezTo>
                    <a:cubicBezTo>
                      <a:pt x="29450" y="171"/>
                      <a:pt x="27004" y="0"/>
                      <a:pt x="24555" y="0"/>
                    </a:cubicBezTo>
                    <a:close/>
                  </a:path>
                </a:pathLst>
              </a:custGeom>
              <a:solidFill>
                <a:srgbClr val="FFFFFF"/>
              </a:solidFill>
              <a:ln>
                <a:solidFill>
                  <a:schemeClr val="tx1"/>
                </a:solid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panose="020B0604020202020204"/>
                  <a:buNone/>
                  <a:defRPr/>
                </a:pPr>
                <a:r>
                  <a:rPr kumimoji="0" lang="en-US" b="0" i="0" u="none" strike="noStrike" kern="0" cap="none" spc="0" normalizeH="0" baseline="0" noProof="0" dirty="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rPr>
                  <a:t>4</a:t>
                </a:r>
                <a:endParaRPr kumimoji="0" b="0" i="0" u="none" strike="noStrike" kern="0" cap="none" spc="0" normalizeH="0" baseline="0" noProof="0" dirty="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44" name="Google Shape;2062;p46"/>
              <p:cNvSpPr/>
              <p:nvPr/>
            </p:nvSpPr>
            <p:spPr>
              <a:xfrm>
                <a:off x="5814144" y="1307520"/>
                <a:ext cx="2909809" cy="1449820"/>
              </a:xfrm>
              <a:custGeom>
                <a:avLst/>
                <a:gdLst/>
                <a:ahLst/>
                <a:cxnLst/>
                <a:rect l="l" t="t" r="r" b="b"/>
                <a:pathLst>
                  <a:path w="68961" h="34360" extrusionOk="0">
                    <a:moveTo>
                      <a:pt x="29793" y="627"/>
                    </a:moveTo>
                    <a:cubicBezTo>
                      <a:pt x="31042" y="627"/>
                      <a:pt x="32291" y="656"/>
                      <a:pt x="33536" y="708"/>
                    </a:cubicBezTo>
                    <a:cubicBezTo>
                      <a:pt x="39019" y="872"/>
                      <a:pt x="44666" y="1385"/>
                      <a:pt x="50149" y="2248"/>
                    </a:cubicBezTo>
                    <a:cubicBezTo>
                      <a:pt x="55612" y="3193"/>
                      <a:pt x="61444" y="4897"/>
                      <a:pt x="65120" y="9600"/>
                    </a:cubicBezTo>
                    <a:cubicBezTo>
                      <a:pt x="68960" y="14570"/>
                      <a:pt x="68550" y="20977"/>
                      <a:pt x="64340" y="25597"/>
                    </a:cubicBezTo>
                    <a:cubicBezTo>
                      <a:pt x="60417" y="30054"/>
                      <a:pt x="54421" y="31512"/>
                      <a:pt x="48855" y="32456"/>
                    </a:cubicBezTo>
                    <a:cubicBezTo>
                      <a:pt x="43610" y="33353"/>
                      <a:pt x="38244" y="33806"/>
                      <a:pt x="32898" y="33806"/>
                    </a:cubicBezTo>
                    <a:cubicBezTo>
                      <a:pt x="31630" y="33806"/>
                      <a:pt x="30364" y="33781"/>
                      <a:pt x="29100" y="33730"/>
                    </a:cubicBezTo>
                    <a:cubicBezTo>
                      <a:pt x="23699" y="33483"/>
                      <a:pt x="18134" y="33052"/>
                      <a:pt x="12917" y="31245"/>
                    </a:cubicBezTo>
                    <a:cubicBezTo>
                      <a:pt x="7619" y="29376"/>
                      <a:pt x="2485" y="25782"/>
                      <a:pt x="1109" y="19786"/>
                    </a:cubicBezTo>
                    <a:cubicBezTo>
                      <a:pt x="0" y="15432"/>
                      <a:pt x="1027" y="10627"/>
                      <a:pt x="3594" y="7115"/>
                    </a:cubicBezTo>
                    <a:cubicBezTo>
                      <a:pt x="11507" y="2147"/>
                      <a:pt x="20660" y="627"/>
                      <a:pt x="29793" y="627"/>
                    </a:cubicBezTo>
                    <a:close/>
                    <a:moveTo>
                      <a:pt x="30015" y="1"/>
                    </a:moveTo>
                    <a:cubicBezTo>
                      <a:pt x="21187" y="1"/>
                      <a:pt x="12367" y="1344"/>
                      <a:pt x="4621" y="5760"/>
                    </a:cubicBezTo>
                    <a:cubicBezTo>
                      <a:pt x="5134" y="5246"/>
                      <a:pt x="5730" y="4733"/>
                      <a:pt x="6325" y="4219"/>
                    </a:cubicBezTo>
                    <a:cubicBezTo>
                      <a:pt x="6486" y="4148"/>
                      <a:pt x="6367" y="3937"/>
                      <a:pt x="6226" y="3937"/>
                    </a:cubicBezTo>
                    <a:cubicBezTo>
                      <a:pt x="6204" y="3937"/>
                      <a:pt x="6182" y="3942"/>
                      <a:pt x="6161" y="3952"/>
                    </a:cubicBezTo>
                    <a:cubicBezTo>
                      <a:pt x="5216" y="4651"/>
                      <a:pt x="4374" y="5493"/>
                      <a:pt x="3676" y="6355"/>
                    </a:cubicBezTo>
                    <a:cubicBezTo>
                      <a:pt x="3081" y="6704"/>
                      <a:pt x="2485" y="7115"/>
                      <a:pt x="1890" y="7464"/>
                    </a:cubicBezTo>
                    <a:cubicBezTo>
                      <a:pt x="1675" y="7679"/>
                      <a:pt x="1805" y="8052"/>
                      <a:pt x="1993" y="8052"/>
                    </a:cubicBezTo>
                    <a:cubicBezTo>
                      <a:pt x="2038" y="8052"/>
                      <a:pt x="2088" y="8030"/>
                      <a:pt x="2136" y="7977"/>
                    </a:cubicBezTo>
                    <a:cubicBezTo>
                      <a:pt x="2403" y="7895"/>
                      <a:pt x="2567" y="7731"/>
                      <a:pt x="2731" y="7628"/>
                    </a:cubicBezTo>
                    <a:lnTo>
                      <a:pt x="2731" y="7628"/>
                    </a:lnTo>
                    <a:cubicBezTo>
                      <a:pt x="1109" y="10031"/>
                      <a:pt x="267" y="12947"/>
                      <a:pt x="164" y="15945"/>
                    </a:cubicBezTo>
                    <a:cubicBezTo>
                      <a:pt x="82" y="20895"/>
                      <a:pt x="2403" y="25351"/>
                      <a:pt x="6161" y="28267"/>
                    </a:cubicBezTo>
                    <a:cubicBezTo>
                      <a:pt x="10350" y="31594"/>
                      <a:pt x="15751" y="32888"/>
                      <a:pt x="20803" y="33565"/>
                    </a:cubicBezTo>
                    <a:cubicBezTo>
                      <a:pt x="24877" y="34101"/>
                      <a:pt x="28950" y="34359"/>
                      <a:pt x="33024" y="34359"/>
                    </a:cubicBezTo>
                    <a:cubicBezTo>
                      <a:pt x="36138" y="34359"/>
                      <a:pt x="39252" y="34208"/>
                      <a:pt x="42366" y="33915"/>
                    </a:cubicBezTo>
                    <a:cubicBezTo>
                      <a:pt x="48609" y="33216"/>
                      <a:pt x="55530" y="32456"/>
                      <a:pt x="61013" y="29027"/>
                    </a:cubicBezTo>
                    <a:cubicBezTo>
                      <a:pt x="65366" y="26378"/>
                      <a:pt x="68960" y="21490"/>
                      <a:pt x="68365" y="16028"/>
                    </a:cubicBezTo>
                    <a:cubicBezTo>
                      <a:pt x="67851" y="10811"/>
                      <a:pt x="63826" y="6602"/>
                      <a:pt x="59473" y="4384"/>
                    </a:cubicBezTo>
                    <a:cubicBezTo>
                      <a:pt x="53907" y="1652"/>
                      <a:pt x="47500" y="1221"/>
                      <a:pt x="41504" y="626"/>
                    </a:cubicBezTo>
                    <a:cubicBezTo>
                      <a:pt x="37732" y="257"/>
                      <a:pt x="33873" y="1"/>
                      <a:pt x="30015" y="1"/>
                    </a:cubicBezTo>
                    <a:close/>
                  </a:path>
                </a:pathLst>
              </a:custGeom>
              <a:solidFill>
                <a:srgbClr val="FFFFFF"/>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grpSp>
      </p:grpSp>
      <p:sp>
        <p:nvSpPr>
          <p:cNvPr id="45" name="文本框 44"/>
          <p:cNvSpPr txBox="1"/>
          <p:nvPr/>
        </p:nvSpPr>
        <p:spPr>
          <a:xfrm>
            <a:off x="8587341" y="4258185"/>
            <a:ext cx="1797789" cy="768350"/>
          </a:xfrm>
          <a:prstGeom prst="rect">
            <a:avLst/>
          </a:prstGeom>
          <a:noFill/>
        </p:spPr>
        <p:txBody>
          <a:bodyPr wrap="square" rtlCol="0">
            <a:spAutoFit/>
          </a:bodyPr>
          <a:lstStyle/>
          <a:p>
            <a:pPr algn="ctr"/>
            <a:r>
              <a:rPr lang="zh-CN" altLang="en-US" sz="4400" b="1" spc="-300" dirty="0">
                <a:solidFill>
                  <a:schemeClr val="bg1"/>
                </a:solidFill>
                <a:latin typeface="字魂19号-行云飞白体" panose="00000500000000000000" pitchFamily="2" charset="-122"/>
                <a:ea typeface="字魂19号-行云飞白体" panose="00000500000000000000" pitchFamily="2" charset="-122"/>
              </a:rPr>
              <a:t>结论篇</a:t>
            </a:r>
            <a:endParaRPr lang="zh-CN" altLang="en-US" sz="4400" b="1" spc="-300" dirty="0">
              <a:solidFill>
                <a:schemeClr val="bg1"/>
              </a:solidFill>
              <a:latin typeface="字魂19号-行云飞白体" panose="00000500000000000000" pitchFamily="2" charset="-122"/>
              <a:ea typeface="字魂19号-行云飞白体" panose="00000500000000000000" pitchFamily="2" charset="-122"/>
            </a:endParaRPr>
          </a:p>
        </p:txBody>
      </p:sp>
      <p:sp>
        <p:nvSpPr>
          <p:cNvPr id="46" name="Google Shape;247;p18"/>
          <p:cNvSpPr/>
          <p:nvPr/>
        </p:nvSpPr>
        <p:spPr>
          <a:xfrm rot="-5400000">
            <a:off x="8819629" y="4257471"/>
            <a:ext cx="48" cy="140328"/>
          </a:xfrm>
          <a:custGeom>
            <a:avLst/>
            <a:gdLst/>
            <a:ahLst/>
            <a:cxnLst/>
            <a:rect l="l" t="t" r="r" b="b"/>
            <a:pathLst>
              <a:path w="1" h="2949" fill="none" extrusionOk="0">
                <a:moveTo>
                  <a:pt x="0" y="0"/>
                </a:moveTo>
                <a:lnTo>
                  <a:pt x="0" y="2949"/>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47" name="Google Shape;248;p18"/>
          <p:cNvSpPr/>
          <p:nvPr/>
        </p:nvSpPr>
        <p:spPr>
          <a:xfrm rot="-5400000">
            <a:off x="8748751" y="4328349"/>
            <a:ext cx="140376" cy="48"/>
          </a:xfrm>
          <a:custGeom>
            <a:avLst/>
            <a:gdLst/>
            <a:ahLst/>
            <a:cxnLst/>
            <a:rect l="l" t="t" r="r" b="b"/>
            <a:pathLst>
              <a:path w="2950" h="1" fill="none" extrusionOk="0">
                <a:moveTo>
                  <a:pt x="1" y="0"/>
                </a:moveTo>
                <a:lnTo>
                  <a:pt x="2949" y="0"/>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48" name="Google Shape;247;p18"/>
          <p:cNvSpPr/>
          <p:nvPr/>
        </p:nvSpPr>
        <p:spPr>
          <a:xfrm rot="-5400000">
            <a:off x="10440987" y="4824021"/>
            <a:ext cx="48" cy="140328"/>
          </a:xfrm>
          <a:custGeom>
            <a:avLst/>
            <a:gdLst/>
            <a:ahLst/>
            <a:cxnLst/>
            <a:rect l="l" t="t" r="r" b="b"/>
            <a:pathLst>
              <a:path w="1" h="2949" fill="none" extrusionOk="0">
                <a:moveTo>
                  <a:pt x="0" y="0"/>
                </a:moveTo>
                <a:lnTo>
                  <a:pt x="0" y="2949"/>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
        <p:nvSpPr>
          <p:cNvPr id="49" name="Google Shape;248;p18"/>
          <p:cNvSpPr/>
          <p:nvPr/>
        </p:nvSpPr>
        <p:spPr>
          <a:xfrm rot="-5400000">
            <a:off x="10370109" y="4894899"/>
            <a:ext cx="140376" cy="48"/>
          </a:xfrm>
          <a:custGeom>
            <a:avLst/>
            <a:gdLst/>
            <a:ahLst/>
            <a:cxnLst/>
            <a:rect l="l" t="t" r="r" b="b"/>
            <a:pathLst>
              <a:path w="2950" h="1" fill="none" extrusionOk="0">
                <a:moveTo>
                  <a:pt x="1" y="0"/>
                </a:moveTo>
                <a:lnTo>
                  <a:pt x="2949" y="0"/>
                </a:lnTo>
              </a:path>
            </a:pathLst>
          </a:custGeom>
          <a:noFill/>
          <a:ln w="9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3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3;p41"/>
          <p:cNvSpPr/>
          <p:nvPr/>
        </p:nvSpPr>
        <p:spPr>
          <a:xfrm rot="18134244">
            <a:off x="540294" y="553425"/>
            <a:ext cx="288757" cy="351786"/>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rgbClr val="9999E7"/>
          </a:solidFill>
          <a:ln>
            <a:solidFill>
              <a:schemeClr val="tx1">
                <a:lumMod val="65000"/>
                <a:lumOff val="35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b="0" i="0" u="none" strike="noStrike" kern="0" cap="none" spc="0" normalizeH="0" baseline="0" noProof="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3" name="Google Shape;351;p22"/>
          <p:cNvSpPr/>
          <p:nvPr/>
        </p:nvSpPr>
        <p:spPr>
          <a:xfrm rot="5400000">
            <a:off x="2322195" y="-1311275"/>
            <a:ext cx="781685" cy="3605530"/>
          </a:xfrm>
          <a:custGeom>
            <a:avLst/>
            <a:gdLst/>
            <a:ahLst/>
            <a:cxnLst/>
            <a:rect l="l" t="t" r="r" b="b"/>
            <a:pathLst>
              <a:path w="4309" h="15245" extrusionOk="0">
                <a:moveTo>
                  <a:pt x="1322" y="253"/>
                </a:moveTo>
                <a:cubicBezTo>
                  <a:pt x="2125" y="295"/>
                  <a:pt x="2920" y="337"/>
                  <a:pt x="3731" y="370"/>
                </a:cubicBezTo>
                <a:cubicBezTo>
                  <a:pt x="3648" y="496"/>
                  <a:pt x="3555" y="604"/>
                  <a:pt x="3463" y="713"/>
                </a:cubicBezTo>
                <a:cubicBezTo>
                  <a:pt x="2476" y="738"/>
                  <a:pt x="1497" y="788"/>
                  <a:pt x="519" y="880"/>
                </a:cubicBezTo>
                <a:cubicBezTo>
                  <a:pt x="786" y="671"/>
                  <a:pt x="1046" y="454"/>
                  <a:pt x="1322" y="253"/>
                </a:cubicBezTo>
                <a:close/>
                <a:moveTo>
                  <a:pt x="3915" y="504"/>
                </a:moveTo>
                <a:cubicBezTo>
                  <a:pt x="3957" y="5063"/>
                  <a:pt x="3999" y="9623"/>
                  <a:pt x="4049" y="14174"/>
                </a:cubicBezTo>
                <a:cubicBezTo>
                  <a:pt x="4049" y="14190"/>
                  <a:pt x="4049" y="14199"/>
                  <a:pt x="4057" y="14207"/>
                </a:cubicBezTo>
                <a:cubicBezTo>
                  <a:pt x="3907" y="14408"/>
                  <a:pt x="3765" y="14617"/>
                  <a:pt x="3639" y="14834"/>
                </a:cubicBezTo>
                <a:cubicBezTo>
                  <a:pt x="3673" y="10183"/>
                  <a:pt x="3673" y="5523"/>
                  <a:pt x="3639" y="872"/>
                </a:cubicBezTo>
                <a:cubicBezTo>
                  <a:pt x="3740" y="763"/>
                  <a:pt x="3823" y="629"/>
                  <a:pt x="3915" y="504"/>
                </a:cubicBezTo>
                <a:close/>
                <a:moveTo>
                  <a:pt x="3405" y="956"/>
                </a:moveTo>
                <a:cubicBezTo>
                  <a:pt x="3438" y="5632"/>
                  <a:pt x="3438" y="10317"/>
                  <a:pt x="3405" y="15002"/>
                </a:cubicBezTo>
                <a:lnTo>
                  <a:pt x="268" y="14985"/>
                </a:lnTo>
                <a:cubicBezTo>
                  <a:pt x="251" y="10367"/>
                  <a:pt x="259" y="5758"/>
                  <a:pt x="243" y="1140"/>
                </a:cubicBezTo>
                <a:cubicBezTo>
                  <a:pt x="1288" y="1039"/>
                  <a:pt x="2342" y="972"/>
                  <a:pt x="3405" y="956"/>
                </a:cubicBezTo>
                <a:close/>
                <a:moveTo>
                  <a:pt x="1304" y="1"/>
                </a:moveTo>
                <a:cubicBezTo>
                  <a:pt x="1285" y="1"/>
                  <a:pt x="1266" y="7"/>
                  <a:pt x="1247" y="19"/>
                </a:cubicBezTo>
                <a:lnTo>
                  <a:pt x="1238" y="19"/>
                </a:lnTo>
                <a:cubicBezTo>
                  <a:pt x="1188" y="19"/>
                  <a:pt x="1146" y="52"/>
                  <a:pt x="1138" y="111"/>
                </a:cubicBezTo>
                <a:cubicBezTo>
                  <a:pt x="770" y="378"/>
                  <a:pt x="427" y="680"/>
                  <a:pt x="59" y="947"/>
                </a:cubicBezTo>
                <a:lnTo>
                  <a:pt x="42" y="956"/>
                </a:lnTo>
                <a:cubicBezTo>
                  <a:pt x="17" y="972"/>
                  <a:pt x="0" y="1014"/>
                  <a:pt x="0" y="1048"/>
                </a:cubicBezTo>
                <a:cubicBezTo>
                  <a:pt x="25" y="5732"/>
                  <a:pt x="8" y="10417"/>
                  <a:pt x="25" y="15111"/>
                </a:cubicBezTo>
                <a:cubicBezTo>
                  <a:pt x="33" y="15169"/>
                  <a:pt x="84" y="15228"/>
                  <a:pt x="151" y="15228"/>
                </a:cubicBezTo>
                <a:lnTo>
                  <a:pt x="3522" y="15244"/>
                </a:lnTo>
                <a:cubicBezTo>
                  <a:pt x="3539" y="15244"/>
                  <a:pt x="3555" y="15244"/>
                  <a:pt x="3572" y="15228"/>
                </a:cubicBezTo>
                <a:cubicBezTo>
                  <a:pt x="3588" y="15235"/>
                  <a:pt x="3605" y="15239"/>
                  <a:pt x="3622" y="15239"/>
                </a:cubicBezTo>
                <a:cubicBezTo>
                  <a:pt x="3660" y="15239"/>
                  <a:pt x="3697" y="15220"/>
                  <a:pt x="3714" y="15186"/>
                </a:cubicBezTo>
                <a:cubicBezTo>
                  <a:pt x="3882" y="14885"/>
                  <a:pt x="4066" y="14592"/>
                  <a:pt x="4275" y="14316"/>
                </a:cubicBezTo>
                <a:cubicBezTo>
                  <a:pt x="4308" y="14282"/>
                  <a:pt x="4308" y="14232"/>
                  <a:pt x="4283" y="14190"/>
                </a:cubicBezTo>
                <a:cubicBezTo>
                  <a:pt x="4283" y="14190"/>
                  <a:pt x="4283" y="14182"/>
                  <a:pt x="4283" y="14174"/>
                </a:cubicBezTo>
                <a:cubicBezTo>
                  <a:pt x="4233" y="9539"/>
                  <a:pt x="4191" y="4904"/>
                  <a:pt x="4149" y="270"/>
                </a:cubicBezTo>
                <a:cubicBezTo>
                  <a:pt x="4142" y="206"/>
                  <a:pt x="4088" y="155"/>
                  <a:pt x="4031" y="155"/>
                </a:cubicBezTo>
                <a:cubicBezTo>
                  <a:pt x="4021" y="155"/>
                  <a:pt x="4010" y="157"/>
                  <a:pt x="3999" y="161"/>
                </a:cubicBezTo>
                <a:cubicBezTo>
                  <a:pt x="3982" y="153"/>
                  <a:pt x="3965" y="153"/>
                  <a:pt x="3949" y="153"/>
                </a:cubicBezTo>
                <a:cubicBezTo>
                  <a:pt x="3087" y="111"/>
                  <a:pt x="2225" y="69"/>
                  <a:pt x="1364" y="27"/>
                </a:cubicBezTo>
                <a:cubicBezTo>
                  <a:pt x="1346" y="9"/>
                  <a:pt x="1325" y="1"/>
                  <a:pt x="1304" y="1"/>
                </a:cubicBezTo>
                <a:close/>
              </a:path>
            </a:pathLst>
          </a:custGeom>
          <a:solidFill>
            <a:srgbClr val="999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文本框 3"/>
          <p:cNvSpPr txBox="1"/>
          <p:nvPr/>
        </p:nvSpPr>
        <p:spPr>
          <a:xfrm>
            <a:off x="910590" y="261620"/>
            <a:ext cx="3348355" cy="460375"/>
          </a:xfrm>
          <a:prstGeom prst="rect">
            <a:avLst/>
          </a:prstGeom>
          <a:noFill/>
        </p:spPr>
        <p:txBody>
          <a:bodyPr wrap="square" rtlCol="0">
            <a:spAutoFit/>
          </a:bodyPr>
          <a:lstStyle/>
          <a:p>
            <a:pPr algn="dist"/>
            <a:r>
              <a:rPr lang="zh-CN" altLang="en-US" sz="24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sym typeface="+mn-ea"/>
              </a:rPr>
              <a:t>研究背景</a:t>
            </a:r>
            <a:endParaRPr lang="zh-CN" altLang="en-US" sz="24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sym typeface="+mn-ea"/>
            </a:endParaRPr>
          </a:p>
        </p:txBody>
      </p:sp>
      <p:sp>
        <p:nvSpPr>
          <p:cNvPr id="5" name="文本框 4"/>
          <p:cNvSpPr txBox="1"/>
          <p:nvPr/>
        </p:nvSpPr>
        <p:spPr>
          <a:xfrm rot="5400000">
            <a:off x="8808726" y="3411526"/>
            <a:ext cx="3861945" cy="646331"/>
          </a:xfrm>
          <a:prstGeom prst="rect">
            <a:avLst/>
          </a:prstGeom>
          <a:noFill/>
        </p:spPr>
        <p:txBody>
          <a:bodyPr wrap="square" rtlCol="0">
            <a:spAutoFit/>
          </a:bodyPr>
          <a:lstStyle/>
          <a:p>
            <a:pPr algn="dist"/>
            <a:r>
              <a:rPr lang="en-US" altLang="zh-CN" sz="3600" dirty="0">
                <a:latin typeface="字魂8号-珍珠奶茶体" panose="00000500000000000000" pitchFamily="2" charset="-122"/>
                <a:ea typeface="字魂8号-珍珠奶茶体" panose="00000500000000000000" pitchFamily="2" charset="-122"/>
              </a:rPr>
              <a:t>Graduate work</a:t>
            </a:r>
            <a:endParaRPr lang="zh-CN" altLang="en-US" sz="3600" dirty="0">
              <a:latin typeface="字魂8号-珍珠奶茶体" panose="00000500000000000000" pitchFamily="2" charset="-122"/>
              <a:ea typeface="字魂8号-珍珠奶茶体" panose="00000500000000000000" pitchFamily="2" charset="-122"/>
            </a:endParaRPr>
          </a:p>
        </p:txBody>
      </p:sp>
      <p:sp>
        <p:nvSpPr>
          <p:cNvPr id="11" name="文本框 10"/>
          <p:cNvSpPr txBox="1"/>
          <p:nvPr/>
        </p:nvSpPr>
        <p:spPr>
          <a:xfrm>
            <a:off x="328930" y="1410335"/>
            <a:ext cx="10087610" cy="4255135"/>
          </a:xfrm>
          <a:prstGeom prst="rect">
            <a:avLst/>
          </a:prstGeom>
          <a:noFill/>
        </p:spPr>
        <p:txBody>
          <a:bodyPr wrap="square" rtlCol="0">
            <a:noAutofit/>
          </a:bodyPr>
          <a:lstStyle/>
          <a:p>
            <a:pPr>
              <a:lnSpc>
                <a:spcPct val="150000"/>
              </a:lnSpc>
            </a:pPr>
            <a:r>
              <a:rPr lang="en-US" altLang="zh-CN" sz="1600"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dirty="0">
                <a:solidFill>
                  <a:schemeClr val="tx1"/>
                </a:solidFill>
                <a:latin typeface="宋体" panose="02010600030101010101" pitchFamily="2" charset="-122"/>
                <a:ea typeface="宋体" panose="02010600030101010101" pitchFamily="2" charset="-122"/>
                <a:cs typeface="宋体" panose="02010600030101010101" pitchFamily="2" charset="-122"/>
              </a:rPr>
              <a:t>随着网络不断的普及发展，线上租房平台小程序依靠网络技术的支持得到了快速的发展，首先要从房主的实际需求出发，通过了解房主的需求开发出具有针对性的租赁功能，利用目前网络给房主带来的方便快捷这一特点对系统进行调整，设计的系统让房主的使用起来更加方便，本系统的主要目的就是给房主带来方便，房主只要在家中就可以进行租赁交易。同时随着电子商务的发展网上租赁已经受到广大户主的喜爱。</a:t>
            </a:r>
            <a:endParaRPr dirty="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dirty="0">
                <a:solidFill>
                  <a:schemeClr val="tx1"/>
                </a:solidFill>
                <a:latin typeface="宋体" panose="02010600030101010101" pitchFamily="2" charset="-122"/>
                <a:ea typeface="宋体" panose="02010600030101010101" pitchFamily="2" charset="-122"/>
                <a:cs typeface="宋体" panose="02010600030101010101" pitchFamily="2" charset="-122"/>
              </a:rPr>
              <a:t>   </a:t>
            </a:r>
            <a:r>
              <a:rPr dirty="0">
                <a:solidFill>
                  <a:schemeClr val="tx1"/>
                </a:solidFill>
                <a:latin typeface="宋体" panose="02010600030101010101" pitchFamily="2" charset="-122"/>
                <a:ea typeface="宋体" panose="02010600030101010101" pitchFamily="2" charset="-122"/>
                <a:cs typeface="宋体" panose="02010600030101010101" pitchFamily="2" charset="-122"/>
              </a:rPr>
              <a:t>互联网发展至今，已经解决了很多我们解决不了的难题，使得我们工作更加便捷，提高了我们的工作效率。目前各行各业都在运用网络信息管理程序，不同的人群也都接触到信息管理，特别是在各大电商行业广泛的应运起来。通过对当前网络环境发展的分析与总结，开发线上租房平台小程序可以改变以往传统的租房管理方式，由于人群的不断增多，使用传统的线下商店租赁模式已经远远不能满足于房主需求了，而且越来越多的商家也在开通线上租赁，所以开发一个线上租房平台小程序可以解决商家不利于线下租赁的问题，同时商家可以利用网络对租赁信息进行管理，设计的网站保证信息的完整安全，这样才能提高工作效率，保证系统安全正常的运行。</a:t>
            </a:r>
            <a:endParaRPr dirty="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16667" r="16667"/>
          <a:stretch>
            <a:fillRect/>
          </a:stretch>
        </p:blipFill>
        <p:spPr>
          <a:xfrm>
            <a:off x="10600055" y="882650"/>
            <a:ext cx="1581785" cy="1843405"/>
          </a:xfrm>
          <a:prstGeom prst="rect">
            <a:avLst/>
          </a:pr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l="5331" r="5331" b="26207"/>
          <a:stretch>
            <a:fillRect/>
          </a:stretch>
        </p:blipFill>
        <p:spPr>
          <a:xfrm>
            <a:off x="10436225" y="4605655"/>
            <a:ext cx="1755775" cy="12960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3;p41"/>
          <p:cNvSpPr/>
          <p:nvPr/>
        </p:nvSpPr>
        <p:spPr>
          <a:xfrm rot="18134244">
            <a:off x="455839" y="396580"/>
            <a:ext cx="288757" cy="351786"/>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rgbClr val="9999E7"/>
          </a:solidFill>
          <a:ln>
            <a:solidFill>
              <a:schemeClr val="tx1">
                <a:lumMod val="65000"/>
                <a:lumOff val="35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b="0" i="0" u="none" strike="noStrike" kern="0" cap="none" spc="0" normalizeH="0" baseline="0" noProof="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3" name="Google Shape;351;p22"/>
          <p:cNvSpPr/>
          <p:nvPr/>
        </p:nvSpPr>
        <p:spPr>
          <a:xfrm rot="5400000">
            <a:off x="2109292" y="-835502"/>
            <a:ext cx="781469" cy="2764793"/>
          </a:xfrm>
          <a:custGeom>
            <a:avLst/>
            <a:gdLst/>
            <a:ahLst/>
            <a:cxnLst/>
            <a:rect l="l" t="t" r="r" b="b"/>
            <a:pathLst>
              <a:path w="4309" h="15245" extrusionOk="0">
                <a:moveTo>
                  <a:pt x="1322" y="253"/>
                </a:moveTo>
                <a:cubicBezTo>
                  <a:pt x="2125" y="295"/>
                  <a:pt x="2920" y="337"/>
                  <a:pt x="3731" y="370"/>
                </a:cubicBezTo>
                <a:cubicBezTo>
                  <a:pt x="3648" y="496"/>
                  <a:pt x="3555" y="604"/>
                  <a:pt x="3463" y="713"/>
                </a:cubicBezTo>
                <a:cubicBezTo>
                  <a:pt x="2476" y="738"/>
                  <a:pt x="1497" y="788"/>
                  <a:pt x="519" y="880"/>
                </a:cubicBezTo>
                <a:cubicBezTo>
                  <a:pt x="786" y="671"/>
                  <a:pt x="1046" y="454"/>
                  <a:pt x="1322" y="253"/>
                </a:cubicBezTo>
                <a:close/>
                <a:moveTo>
                  <a:pt x="3915" y="504"/>
                </a:moveTo>
                <a:cubicBezTo>
                  <a:pt x="3957" y="5063"/>
                  <a:pt x="3999" y="9623"/>
                  <a:pt x="4049" y="14174"/>
                </a:cubicBezTo>
                <a:cubicBezTo>
                  <a:pt x="4049" y="14190"/>
                  <a:pt x="4049" y="14199"/>
                  <a:pt x="4057" y="14207"/>
                </a:cubicBezTo>
                <a:cubicBezTo>
                  <a:pt x="3907" y="14408"/>
                  <a:pt x="3765" y="14617"/>
                  <a:pt x="3639" y="14834"/>
                </a:cubicBezTo>
                <a:cubicBezTo>
                  <a:pt x="3673" y="10183"/>
                  <a:pt x="3673" y="5523"/>
                  <a:pt x="3639" y="872"/>
                </a:cubicBezTo>
                <a:cubicBezTo>
                  <a:pt x="3740" y="763"/>
                  <a:pt x="3823" y="629"/>
                  <a:pt x="3915" y="504"/>
                </a:cubicBezTo>
                <a:close/>
                <a:moveTo>
                  <a:pt x="3405" y="956"/>
                </a:moveTo>
                <a:cubicBezTo>
                  <a:pt x="3438" y="5632"/>
                  <a:pt x="3438" y="10317"/>
                  <a:pt x="3405" y="15002"/>
                </a:cubicBezTo>
                <a:lnTo>
                  <a:pt x="268" y="14985"/>
                </a:lnTo>
                <a:cubicBezTo>
                  <a:pt x="251" y="10367"/>
                  <a:pt x="259" y="5758"/>
                  <a:pt x="243" y="1140"/>
                </a:cubicBezTo>
                <a:cubicBezTo>
                  <a:pt x="1288" y="1039"/>
                  <a:pt x="2342" y="972"/>
                  <a:pt x="3405" y="956"/>
                </a:cubicBezTo>
                <a:close/>
                <a:moveTo>
                  <a:pt x="1304" y="1"/>
                </a:moveTo>
                <a:cubicBezTo>
                  <a:pt x="1285" y="1"/>
                  <a:pt x="1266" y="7"/>
                  <a:pt x="1247" y="19"/>
                </a:cubicBezTo>
                <a:lnTo>
                  <a:pt x="1238" y="19"/>
                </a:lnTo>
                <a:cubicBezTo>
                  <a:pt x="1188" y="19"/>
                  <a:pt x="1146" y="52"/>
                  <a:pt x="1138" y="111"/>
                </a:cubicBezTo>
                <a:cubicBezTo>
                  <a:pt x="770" y="378"/>
                  <a:pt x="427" y="680"/>
                  <a:pt x="59" y="947"/>
                </a:cubicBezTo>
                <a:lnTo>
                  <a:pt x="42" y="956"/>
                </a:lnTo>
                <a:cubicBezTo>
                  <a:pt x="17" y="972"/>
                  <a:pt x="0" y="1014"/>
                  <a:pt x="0" y="1048"/>
                </a:cubicBezTo>
                <a:cubicBezTo>
                  <a:pt x="25" y="5732"/>
                  <a:pt x="8" y="10417"/>
                  <a:pt x="25" y="15111"/>
                </a:cubicBezTo>
                <a:cubicBezTo>
                  <a:pt x="33" y="15169"/>
                  <a:pt x="84" y="15228"/>
                  <a:pt x="151" y="15228"/>
                </a:cubicBezTo>
                <a:lnTo>
                  <a:pt x="3522" y="15244"/>
                </a:lnTo>
                <a:cubicBezTo>
                  <a:pt x="3539" y="15244"/>
                  <a:pt x="3555" y="15244"/>
                  <a:pt x="3572" y="15228"/>
                </a:cubicBezTo>
                <a:cubicBezTo>
                  <a:pt x="3588" y="15235"/>
                  <a:pt x="3605" y="15239"/>
                  <a:pt x="3622" y="15239"/>
                </a:cubicBezTo>
                <a:cubicBezTo>
                  <a:pt x="3660" y="15239"/>
                  <a:pt x="3697" y="15220"/>
                  <a:pt x="3714" y="15186"/>
                </a:cubicBezTo>
                <a:cubicBezTo>
                  <a:pt x="3882" y="14885"/>
                  <a:pt x="4066" y="14592"/>
                  <a:pt x="4275" y="14316"/>
                </a:cubicBezTo>
                <a:cubicBezTo>
                  <a:pt x="4308" y="14282"/>
                  <a:pt x="4308" y="14232"/>
                  <a:pt x="4283" y="14190"/>
                </a:cubicBezTo>
                <a:cubicBezTo>
                  <a:pt x="4283" y="14190"/>
                  <a:pt x="4283" y="14182"/>
                  <a:pt x="4283" y="14174"/>
                </a:cubicBezTo>
                <a:cubicBezTo>
                  <a:pt x="4233" y="9539"/>
                  <a:pt x="4191" y="4904"/>
                  <a:pt x="4149" y="270"/>
                </a:cubicBezTo>
                <a:cubicBezTo>
                  <a:pt x="4142" y="206"/>
                  <a:pt x="4088" y="155"/>
                  <a:pt x="4031" y="155"/>
                </a:cubicBezTo>
                <a:cubicBezTo>
                  <a:pt x="4021" y="155"/>
                  <a:pt x="4010" y="157"/>
                  <a:pt x="3999" y="161"/>
                </a:cubicBezTo>
                <a:cubicBezTo>
                  <a:pt x="3982" y="153"/>
                  <a:pt x="3965" y="153"/>
                  <a:pt x="3949" y="153"/>
                </a:cubicBezTo>
                <a:cubicBezTo>
                  <a:pt x="3087" y="111"/>
                  <a:pt x="2225" y="69"/>
                  <a:pt x="1364" y="27"/>
                </a:cubicBezTo>
                <a:cubicBezTo>
                  <a:pt x="1346" y="9"/>
                  <a:pt x="1325" y="1"/>
                  <a:pt x="1304" y="1"/>
                </a:cubicBezTo>
                <a:close/>
              </a:path>
            </a:pathLst>
          </a:custGeom>
          <a:solidFill>
            <a:srgbClr val="999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文本框 3"/>
          <p:cNvSpPr txBox="1"/>
          <p:nvPr/>
        </p:nvSpPr>
        <p:spPr>
          <a:xfrm>
            <a:off x="1117611" y="155982"/>
            <a:ext cx="2091202" cy="460375"/>
          </a:xfrm>
          <a:prstGeom prst="rect">
            <a:avLst/>
          </a:prstGeom>
          <a:noFill/>
        </p:spPr>
        <p:txBody>
          <a:bodyPr wrap="square" rtlCol="0">
            <a:spAutoFit/>
          </a:bodyPr>
          <a:lstStyle/>
          <a:p>
            <a:pPr algn="dist"/>
            <a:r>
              <a:rPr lang="zh-CN" altLang="en-US" sz="24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rPr>
              <a:t>研究现状</a:t>
            </a:r>
            <a:endParaRPr lang="zh-CN" altLang="en-US" sz="24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16667" r="16667"/>
          <a:stretch>
            <a:fillRect/>
          </a:stretch>
        </p:blipFill>
        <p:spPr>
          <a:xfrm>
            <a:off x="9497695" y="356235"/>
            <a:ext cx="2451100" cy="2457450"/>
          </a:xfrm>
          <a:prstGeom prst="rect">
            <a:avLst/>
          </a:prstGeom>
        </p:spPr>
      </p:pic>
      <p:sp>
        <p:nvSpPr>
          <p:cNvPr id="8" name="文本框 7"/>
          <p:cNvSpPr txBox="1"/>
          <p:nvPr/>
        </p:nvSpPr>
        <p:spPr>
          <a:xfrm>
            <a:off x="4139931" y="4915100"/>
            <a:ext cx="2172959" cy="827727"/>
          </a:xfrm>
          <a:prstGeom prst="rect">
            <a:avLst/>
          </a:prstGeom>
          <a:noFill/>
        </p:spPr>
        <p:txBody>
          <a:bodyPr wrap="square" rtlCol="0">
            <a:spAutoFit/>
          </a:bodyPr>
          <a:lstStyle/>
          <a:p>
            <a:pPr>
              <a:lnSpc>
                <a:spcPct val="150000"/>
              </a:lnSpc>
            </a:pPr>
            <a:r>
              <a:rPr lang="en-US" altLang="zh-CN" sz="1100" dirty="0">
                <a:solidFill>
                  <a:schemeClr val="bg1"/>
                </a:solidFill>
                <a:latin typeface="思源黑体 CN Light" panose="020B0300000000000000" pitchFamily="34" charset="-122"/>
                <a:ea typeface="思源黑体 CN Light" panose="020B0300000000000000" pitchFamily="34" charset="-122"/>
              </a:rPr>
              <a:t>Lorem ipsum dolor sit amet, consectetuer adipiscing elit. Maecenas</a:t>
            </a:r>
            <a:endParaRPr lang="zh-CN" altLang="en-US" sz="1100" dirty="0">
              <a:solidFill>
                <a:schemeClr val="bg1"/>
              </a:solidFill>
              <a:latin typeface="思源黑体 CN Light" panose="020B0300000000000000" pitchFamily="34" charset="-122"/>
              <a:ea typeface="思源黑体 CN Light" panose="020B0300000000000000" pitchFamily="34" charset="-122"/>
            </a:endParaRPr>
          </a:p>
        </p:txBody>
      </p:sp>
      <p:cxnSp>
        <p:nvCxnSpPr>
          <p:cNvPr id="9" name="Straight Arrow Connector 71"/>
          <p:cNvCxnSpPr/>
          <p:nvPr/>
        </p:nvCxnSpPr>
        <p:spPr>
          <a:xfrm>
            <a:off x="3208554" y="5287705"/>
            <a:ext cx="44373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746216" y="4873841"/>
            <a:ext cx="2172959" cy="827727"/>
          </a:xfrm>
          <a:prstGeom prst="rect">
            <a:avLst/>
          </a:prstGeom>
          <a:noFill/>
        </p:spPr>
        <p:txBody>
          <a:bodyPr wrap="square" rtlCol="0">
            <a:spAutoFit/>
          </a:bodyPr>
          <a:lstStyle/>
          <a:p>
            <a:pPr>
              <a:lnSpc>
                <a:spcPct val="150000"/>
              </a:lnSpc>
            </a:pPr>
            <a:r>
              <a:rPr lang="en-US" altLang="zh-CN" sz="1100" dirty="0">
                <a:solidFill>
                  <a:schemeClr val="bg1"/>
                </a:solidFill>
                <a:latin typeface="思源黑体 CN Light" panose="020B0300000000000000" pitchFamily="34" charset="-122"/>
                <a:ea typeface="思源黑体 CN Light" panose="020B0300000000000000" pitchFamily="34" charset="-122"/>
              </a:rPr>
              <a:t>Lorem ipsum dolor sit amet, consectetuer adipiscing elit. Maecenas</a:t>
            </a:r>
            <a:endParaRPr lang="zh-CN" altLang="en-US" sz="1100" dirty="0">
              <a:solidFill>
                <a:schemeClr val="bg1"/>
              </a:solidFill>
              <a:latin typeface="思源黑体 CN Light" panose="020B0300000000000000" pitchFamily="34" charset="-122"/>
              <a:ea typeface="思源黑体 CN Light" panose="020B0300000000000000" pitchFamily="34" charset="-122"/>
            </a:endParaRPr>
          </a:p>
        </p:txBody>
      </p:sp>
      <p:cxnSp>
        <p:nvCxnSpPr>
          <p:cNvPr id="11" name="Straight Arrow Connector 71"/>
          <p:cNvCxnSpPr/>
          <p:nvPr/>
        </p:nvCxnSpPr>
        <p:spPr>
          <a:xfrm>
            <a:off x="6814839" y="5246446"/>
            <a:ext cx="44373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930100" y="3091661"/>
            <a:ext cx="983848" cy="337185"/>
          </a:xfrm>
          <a:prstGeom prst="rect">
            <a:avLst/>
          </a:prstGeom>
          <a:solidFill>
            <a:schemeClr val="tx1"/>
          </a:solidFill>
        </p:spPr>
        <p:txBody>
          <a:bodyPr wrap="square" rtlCol="0">
            <a:spAutoFit/>
          </a:bodyPr>
          <a:lstStyle/>
          <a:p>
            <a:pPr algn="dist"/>
            <a:r>
              <a:rPr lang="en-US" altLang="zh-CN" sz="1600" dirty="0">
                <a:solidFill>
                  <a:schemeClr val="bg1"/>
                </a:solidFill>
                <a:latin typeface="思源黑体 CN Heavy" panose="020B0A00000000000000" pitchFamily="34" charset="-122"/>
                <a:ea typeface="思源黑体 CN Heavy" panose="020B0A00000000000000" pitchFamily="34" charset="-122"/>
              </a:rPr>
              <a:t>2023</a:t>
            </a:r>
            <a:endParaRPr lang="zh-CN" altLang="en-US" sz="1600" dirty="0">
              <a:solidFill>
                <a:schemeClr val="bg1"/>
              </a:solidFill>
              <a:latin typeface="思源黑体 CN Heavy" panose="020B0A00000000000000" pitchFamily="34" charset="-122"/>
              <a:ea typeface="思源黑体 CN Heavy" panose="020B0A00000000000000" pitchFamily="34" charset="-122"/>
            </a:endParaRPr>
          </a:p>
        </p:txBody>
      </p:sp>
      <p:sp>
        <p:nvSpPr>
          <p:cNvPr id="17" name="文本框 16"/>
          <p:cNvSpPr txBox="1"/>
          <p:nvPr/>
        </p:nvSpPr>
        <p:spPr>
          <a:xfrm>
            <a:off x="285115" y="864870"/>
            <a:ext cx="9212580" cy="4133215"/>
          </a:xfrm>
          <a:prstGeom prst="rect">
            <a:avLst/>
          </a:prstGeom>
          <a:noFill/>
        </p:spPr>
        <p:txBody>
          <a:bodyPr wrap="square" rtlCol="0">
            <a:noAutofit/>
          </a:bodyPr>
          <a:lstStyle/>
          <a:p>
            <a:pPr>
              <a:lnSpc>
                <a:spcPct val="170000"/>
              </a:lnSpc>
            </a:pPr>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   在国外他们的信息技术的发展是我国的许多倍，从1946年诞生在美国的世界上第一台计算机开始，国外的信息技术就一直在飞速地发展，一些计算机应用软件也纷纷出现，软件技术也一直在不断完善和更新。软件行业早已遍布各个地方。</a:t>
            </a:r>
            <a:endPar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70000"/>
              </a:lnSpc>
            </a:pPr>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   在国内，我国信息技术发展起步比较晚，后期慢慢的不断地进行优化和改革，才让我们的信息技术上升到新的阶段。在现在软件开发的技术经过大量研究和生活实践基本能够达到独立开发系统应用的水平，生活中的各个行业也把软件操作替换成传统的记录模式。软件行业正是现在比较热门的行业。</a:t>
            </a:r>
            <a:endPar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nSpc>
                <a:spcPct val="170000"/>
              </a:lnSpc>
            </a:pPr>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    随着租房人数的不断增加，线上租房平台小程序也在随着增加，由于租房信息的增多，线上租房平台小程序能够对租房进行完整的规划和管理，而且商家也通过网络系统来完成日常租赁信息中的各种需求，所以线上租房平台小程序的开发给人们带来了足够的便利，人们通过系统来满足生活中的需求，因此，由于信息的增加，信息处理系统也随之增加，通过网络来满足现代人群需求。此次开发设计主要是实现线上租房平台小程序，结合java技术以及MYSQL数据库进行设计，弥补目前在线租房网站中的不足，来开发出一款即方便又实用的线上租房平台小程序，并且设计的程序具有界面整洁、功能强大等特性，从全局来说，线上租房平台小程序的设计解决了信息零散、不利于房屋租赁的问题，该系统实现，可以投入到真实环境中，这样不仅能解决以上提及的问题，让信息管理更准则。</a:t>
            </a:r>
            <a:endPar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14" presetClass="entr" presetSubtype="1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randombar(horizontal)">
                                      <p:cBhvr>
                                        <p:cTn id="20" dur="500"/>
                                        <p:tgtEl>
                                          <p:spTgt spid="11"/>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8490" y="513080"/>
            <a:ext cx="8689975" cy="610235"/>
          </a:xfrm>
          <a:prstGeom prst="rect">
            <a:avLst/>
          </a:prstGeom>
          <a:noFill/>
        </p:spPr>
        <p:txBody>
          <a:bodyPr wrap="square" rtlCol="0">
            <a:noAutofit/>
          </a:bodyPr>
          <a:lstStyle/>
          <a:p>
            <a:r>
              <a:rPr lang="zh-CN" altLang="en-US" sz="28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小程序框架以及目录结构介绍：	</a:t>
            </a:r>
            <a:r>
              <a:rPr lang="zh-CN" altLang="en-US" sz="2000"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 </a:t>
            </a:r>
            <a:endParaRPr lang="zh-CN" altLang="en-US" sz="2000"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cxnSp>
        <p:nvCxnSpPr>
          <p:cNvPr id="13" name="Straight Arrow Connector 71"/>
          <p:cNvCxnSpPr/>
          <p:nvPr/>
        </p:nvCxnSpPr>
        <p:spPr>
          <a:xfrm>
            <a:off x="2216867" y="2189870"/>
            <a:ext cx="44373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415415" y="1540510"/>
            <a:ext cx="9361170" cy="3776980"/>
          </a:xfrm>
          <a:prstGeom prst="rect">
            <a:avLst/>
          </a:prstGeom>
          <a:noFill/>
          <a:ln w="9525">
            <a:noFill/>
          </a:ln>
        </p:spPr>
        <p:txBody>
          <a:bodyPr wrap="square">
            <a:noAutofit/>
          </a:bodyPr>
          <a:p>
            <a:pPr indent="304800">
              <a:lnSpc>
                <a:spcPct val="130000"/>
              </a:lnSpc>
            </a:pPr>
            <a:r>
              <a:rPr lang="en-US" altLang="zh-CN" sz="2400" b="0">
                <a:ea typeface="宋体" panose="02010600030101010101" pitchFamily="2" charset="-122"/>
              </a:rPr>
              <a:t> </a:t>
            </a:r>
            <a:r>
              <a:rPr sz="2400" b="0">
                <a:ea typeface="宋体" panose="02010600030101010101" pitchFamily="2" charset="-122"/>
              </a:rPr>
              <a:t>整个小程序框架系统分为两部分：逻辑层和视图层。小程序开发框架的目标是通过尽可能简单、高效的方式让开发者可以在微信中开发具有原生 小程序 体验的服务。小程序在视图层与逻辑层间提供了数据传输和事件系统，提供了自己的视图层以及逻辑层框架，让开发者能够专注于数据与逻辑。框架的核心是一个响应的数据绑定系统，可以让数据与视图非常简单地保持同步。在逻辑层做数据修改，在视图层就会做相应的更新。框架提供了一套基础的组件，这些组件自带微信风格的样式以及特殊的逻辑，开发者可以通过组合基础组件，创建出强大的微信小程序 。</a:t>
            </a:r>
            <a:endParaRPr sz="2400" b="0">
              <a:ea typeface="宋体" panose="02010600030101010101" pitchFamily="2"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3;p41"/>
          <p:cNvSpPr/>
          <p:nvPr/>
        </p:nvSpPr>
        <p:spPr>
          <a:xfrm rot="18134244">
            <a:off x="540294" y="553425"/>
            <a:ext cx="288757" cy="351786"/>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rgbClr val="9999E7"/>
          </a:solidFill>
          <a:ln>
            <a:solidFill>
              <a:schemeClr val="tx1">
                <a:lumMod val="65000"/>
                <a:lumOff val="35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b="0" i="0" u="none" strike="noStrike" kern="0" cap="none" spc="0" normalizeH="0" baseline="0" noProof="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3" name="Google Shape;351;p22"/>
          <p:cNvSpPr/>
          <p:nvPr/>
        </p:nvSpPr>
        <p:spPr>
          <a:xfrm rot="5400000">
            <a:off x="2341245" y="-824865"/>
            <a:ext cx="781685" cy="3143250"/>
          </a:xfrm>
          <a:custGeom>
            <a:avLst/>
            <a:gdLst/>
            <a:ahLst/>
            <a:cxnLst/>
            <a:rect l="l" t="t" r="r" b="b"/>
            <a:pathLst>
              <a:path w="4309" h="15245" extrusionOk="0">
                <a:moveTo>
                  <a:pt x="1322" y="253"/>
                </a:moveTo>
                <a:cubicBezTo>
                  <a:pt x="2125" y="295"/>
                  <a:pt x="2920" y="337"/>
                  <a:pt x="3731" y="370"/>
                </a:cubicBezTo>
                <a:cubicBezTo>
                  <a:pt x="3648" y="496"/>
                  <a:pt x="3555" y="604"/>
                  <a:pt x="3463" y="713"/>
                </a:cubicBezTo>
                <a:cubicBezTo>
                  <a:pt x="2476" y="738"/>
                  <a:pt x="1497" y="788"/>
                  <a:pt x="519" y="880"/>
                </a:cubicBezTo>
                <a:cubicBezTo>
                  <a:pt x="786" y="671"/>
                  <a:pt x="1046" y="454"/>
                  <a:pt x="1322" y="253"/>
                </a:cubicBezTo>
                <a:close/>
                <a:moveTo>
                  <a:pt x="3915" y="504"/>
                </a:moveTo>
                <a:cubicBezTo>
                  <a:pt x="3957" y="5063"/>
                  <a:pt x="3999" y="9623"/>
                  <a:pt x="4049" y="14174"/>
                </a:cubicBezTo>
                <a:cubicBezTo>
                  <a:pt x="4049" y="14190"/>
                  <a:pt x="4049" y="14199"/>
                  <a:pt x="4057" y="14207"/>
                </a:cubicBezTo>
                <a:cubicBezTo>
                  <a:pt x="3907" y="14408"/>
                  <a:pt x="3765" y="14617"/>
                  <a:pt x="3639" y="14834"/>
                </a:cubicBezTo>
                <a:cubicBezTo>
                  <a:pt x="3673" y="10183"/>
                  <a:pt x="3673" y="5523"/>
                  <a:pt x="3639" y="872"/>
                </a:cubicBezTo>
                <a:cubicBezTo>
                  <a:pt x="3740" y="763"/>
                  <a:pt x="3823" y="629"/>
                  <a:pt x="3915" y="504"/>
                </a:cubicBezTo>
                <a:close/>
                <a:moveTo>
                  <a:pt x="3405" y="956"/>
                </a:moveTo>
                <a:cubicBezTo>
                  <a:pt x="3438" y="5632"/>
                  <a:pt x="3438" y="10317"/>
                  <a:pt x="3405" y="15002"/>
                </a:cubicBezTo>
                <a:lnTo>
                  <a:pt x="268" y="14985"/>
                </a:lnTo>
                <a:cubicBezTo>
                  <a:pt x="251" y="10367"/>
                  <a:pt x="259" y="5758"/>
                  <a:pt x="243" y="1140"/>
                </a:cubicBezTo>
                <a:cubicBezTo>
                  <a:pt x="1288" y="1039"/>
                  <a:pt x="2342" y="972"/>
                  <a:pt x="3405" y="956"/>
                </a:cubicBezTo>
                <a:close/>
                <a:moveTo>
                  <a:pt x="1304" y="1"/>
                </a:moveTo>
                <a:cubicBezTo>
                  <a:pt x="1285" y="1"/>
                  <a:pt x="1266" y="7"/>
                  <a:pt x="1247" y="19"/>
                </a:cubicBezTo>
                <a:lnTo>
                  <a:pt x="1238" y="19"/>
                </a:lnTo>
                <a:cubicBezTo>
                  <a:pt x="1188" y="19"/>
                  <a:pt x="1146" y="52"/>
                  <a:pt x="1138" y="111"/>
                </a:cubicBezTo>
                <a:cubicBezTo>
                  <a:pt x="770" y="378"/>
                  <a:pt x="427" y="680"/>
                  <a:pt x="59" y="947"/>
                </a:cubicBezTo>
                <a:lnTo>
                  <a:pt x="42" y="956"/>
                </a:lnTo>
                <a:cubicBezTo>
                  <a:pt x="17" y="972"/>
                  <a:pt x="0" y="1014"/>
                  <a:pt x="0" y="1048"/>
                </a:cubicBezTo>
                <a:cubicBezTo>
                  <a:pt x="25" y="5732"/>
                  <a:pt x="8" y="10417"/>
                  <a:pt x="25" y="15111"/>
                </a:cubicBezTo>
                <a:cubicBezTo>
                  <a:pt x="33" y="15169"/>
                  <a:pt x="84" y="15228"/>
                  <a:pt x="151" y="15228"/>
                </a:cubicBezTo>
                <a:lnTo>
                  <a:pt x="3522" y="15244"/>
                </a:lnTo>
                <a:cubicBezTo>
                  <a:pt x="3539" y="15244"/>
                  <a:pt x="3555" y="15244"/>
                  <a:pt x="3572" y="15228"/>
                </a:cubicBezTo>
                <a:cubicBezTo>
                  <a:pt x="3588" y="15235"/>
                  <a:pt x="3605" y="15239"/>
                  <a:pt x="3622" y="15239"/>
                </a:cubicBezTo>
                <a:cubicBezTo>
                  <a:pt x="3660" y="15239"/>
                  <a:pt x="3697" y="15220"/>
                  <a:pt x="3714" y="15186"/>
                </a:cubicBezTo>
                <a:cubicBezTo>
                  <a:pt x="3882" y="14885"/>
                  <a:pt x="4066" y="14592"/>
                  <a:pt x="4275" y="14316"/>
                </a:cubicBezTo>
                <a:cubicBezTo>
                  <a:pt x="4308" y="14282"/>
                  <a:pt x="4308" y="14232"/>
                  <a:pt x="4283" y="14190"/>
                </a:cubicBezTo>
                <a:cubicBezTo>
                  <a:pt x="4283" y="14190"/>
                  <a:pt x="4283" y="14182"/>
                  <a:pt x="4283" y="14174"/>
                </a:cubicBezTo>
                <a:cubicBezTo>
                  <a:pt x="4233" y="9539"/>
                  <a:pt x="4191" y="4904"/>
                  <a:pt x="4149" y="270"/>
                </a:cubicBezTo>
                <a:cubicBezTo>
                  <a:pt x="4142" y="206"/>
                  <a:pt x="4088" y="155"/>
                  <a:pt x="4031" y="155"/>
                </a:cubicBezTo>
                <a:cubicBezTo>
                  <a:pt x="4021" y="155"/>
                  <a:pt x="4010" y="157"/>
                  <a:pt x="3999" y="161"/>
                </a:cubicBezTo>
                <a:cubicBezTo>
                  <a:pt x="3982" y="153"/>
                  <a:pt x="3965" y="153"/>
                  <a:pt x="3949" y="153"/>
                </a:cubicBezTo>
                <a:cubicBezTo>
                  <a:pt x="3087" y="111"/>
                  <a:pt x="2225" y="69"/>
                  <a:pt x="1364" y="27"/>
                </a:cubicBezTo>
                <a:cubicBezTo>
                  <a:pt x="1346" y="9"/>
                  <a:pt x="1325" y="1"/>
                  <a:pt x="1304" y="1"/>
                </a:cubicBezTo>
                <a:close/>
              </a:path>
            </a:pathLst>
          </a:custGeom>
          <a:solidFill>
            <a:srgbClr val="999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 name="文本框 3"/>
          <p:cNvSpPr txBox="1"/>
          <p:nvPr/>
        </p:nvSpPr>
        <p:spPr>
          <a:xfrm>
            <a:off x="1347470" y="423545"/>
            <a:ext cx="2769870" cy="521970"/>
          </a:xfrm>
          <a:prstGeom prst="rect">
            <a:avLst/>
          </a:prstGeom>
          <a:noFill/>
        </p:spPr>
        <p:txBody>
          <a:bodyPr wrap="square" rtlCol="0">
            <a:spAutoFit/>
          </a:bodyPr>
          <a:lstStyle/>
          <a:p>
            <a:pPr algn="dist"/>
            <a:r>
              <a:rPr lang="zh-CN" altLang="en-US" sz="28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rPr>
              <a:t>系统功能结构图</a:t>
            </a:r>
            <a:endParaRPr lang="zh-CN" altLang="en-US" sz="28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endParaRPr>
          </a:p>
        </p:txBody>
      </p:sp>
      <p:sp>
        <p:nvSpPr>
          <p:cNvPr id="5" name="矩形 4"/>
          <p:cNvSpPr/>
          <p:nvPr/>
        </p:nvSpPr>
        <p:spPr>
          <a:xfrm>
            <a:off x="9297183" y="1811862"/>
            <a:ext cx="1716911" cy="4074289"/>
          </a:xfrm>
          <a:prstGeom prst="rect">
            <a:avLst/>
          </a:prstGeom>
          <a:solidFill>
            <a:srgbClr val="999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l="16667" r="16667"/>
          <a:stretch>
            <a:fillRect/>
          </a:stretch>
        </p:blipFill>
        <p:spPr>
          <a:xfrm>
            <a:off x="10155638" y="2333318"/>
            <a:ext cx="1997597" cy="1997597"/>
          </a:xfrm>
          <a:prstGeom prst="rect">
            <a:avLst/>
          </a:prstGeom>
        </p:spPr>
      </p:pic>
      <p:pic>
        <p:nvPicPr>
          <p:cNvPr id="7" name="图片 6"/>
          <p:cNvPicPr>
            <a:picLocks noChangeAspect="1"/>
          </p:cNvPicPr>
          <p:nvPr>
            <p:custDataLst>
              <p:tags r:id="rId3"/>
            </p:custDataLst>
          </p:nvPr>
        </p:nvPicPr>
        <p:blipFill rotWithShape="1">
          <a:blip r:embed="rId4">
            <a:extLst>
              <a:ext uri="{28A0092B-C50C-407E-A947-70E740481C1C}">
                <a14:useLocalDpi xmlns:a14="http://schemas.microsoft.com/office/drawing/2010/main" val="0"/>
              </a:ext>
            </a:extLst>
          </a:blip>
          <a:srcRect l="5331" r="5331"/>
          <a:stretch>
            <a:fillRect/>
          </a:stretch>
        </p:blipFill>
        <p:spPr>
          <a:xfrm>
            <a:off x="7838311" y="3739418"/>
            <a:ext cx="2146098" cy="2146098"/>
          </a:xfrm>
          <a:prstGeom prst="rect">
            <a:avLst/>
          </a:prstGeom>
        </p:spPr>
      </p:pic>
      <p:sp>
        <p:nvSpPr>
          <p:cNvPr id="8" name="文本框 7"/>
          <p:cNvSpPr txBox="1"/>
          <p:nvPr/>
        </p:nvSpPr>
        <p:spPr>
          <a:xfrm rot="5400000">
            <a:off x="9137063" y="3674995"/>
            <a:ext cx="3107731" cy="646331"/>
          </a:xfrm>
          <a:prstGeom prst="rect">
            <a:avLst/>
          </a:prstGeom>
          <a:noFill/>
        </p:spPr>
        <p:txBody>
          <a:bodyPr wrap="square" rtlCol="0">
            <a:spAutoFit/>
          </a:bodyPr>
          <a:lstStyle/>
          <a:p>
            <a:pPr algn="ctr"/>
            <a:r>
              <a:rPr lang="en-US" altLang="zh-CN" sz="3600" dirty="0">
                <a:latin typeface="字魂8号-珍珠奶茶体" panose="00000500000000000000" pitchFamily="2" charset="-122"/>
                <a:ea typeface="字魂8号-珍珠奶茶体" panose="00000500000000000000" pitchFamily="2" charset="-122"/>
              </a:rPr>
              <a:t>Graduate work</a:t>
            </a:r>
            <a:endParaRPr lang="zh-CN" altLang="en-US" sz="3600" dirty="0">
              <a:latin typeface="字魂8号-珍珠奶茶体" panose="00000500000000000000" pitchFamily="2" charset="-122"/>
              <a:ea typeface="字魂8号-珍珠奶茶体" panose="00000500000000000000" pitchFamily="2" charset="-122"/>
            </a:endParaRPr>
          </a:p>
        </p:txBody>
      </p:sp>
      <p:cxnSp>
        <p:nvCxnSpPr>
          <p:cNvPr id="10" name="Straight Arrow Connector 71"/>
          <p:cNvCxnSpPr/>
          <p:nvPr/>
        </p:nvCxnSpPr>
        <p:spPr>
          <a:xfrm>
            <a:off x="1752400" y="2599244"/>
            <a:ext cx="44373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838311" y="3044521"/>
            <a:ext cx="983848" cy="337185"/>
          </a:xfrm>
          <a:prstGeom prst="rect">
            <a:avLst/>
          </a:prstGeom>
          <a:solidFill>
            <a:schemeClr val="tx1"/>
          </a:solidFill>
        </p:spPr>
        <p:txBody>
          <a:bodyPr wrap="square" rtlCol="0">
            <a:spAutoFit/>
          </a:bodyPr>
          <a:lstStyle/>
          <a:p>
            <a:pPr algn="dist"/>
            <a:r>
              <a:rPr lang="en-US" altLang="zh-CN" sz="1600" dirty="0">
                <a:solidFill>
                  <a:schemeClr val="bg1"/>
                </a:solidFill>
                <a:latin typeface="思源黑体 CN Heavy" panose="020B0A00000000000000" pitchFamily="34" charset="-122"/>
                <a:ea typeface="思源黑体 CN Heavy" panose="020B0A00000000000000" pitchFamily="34" charset="-122"/>
              </a:rPr>
              <a:t>2023</a:t>
            </a:r>
            <a:endParaRPr lang="zh-CN" altLang="en-US" sz="1600" dirty="0">
              <a:solidFill>
                <a:schemeClr val="bg1"/>
              </a:solidFill>
              <a:latin typeface="思源黑体 CN Heavy" panose="020B0A00000000000000" pitchFamily="34" charset="-122"/>
              <a:ea typeface="思源黑体 CN Heavy" panose="020B0A00000000000000" pitchFamily="34" charset="-122"/>
            </a:endParaRPr>
          </a:p>
        </p:txBody>
      </p:sp>
      <p:pic>
        <p:nvPicPr>
          <p:cNvPr id="100" name="图片 99"/>
          <p:cNvPicPr/>
          <p:nvPr>
            <p:custDataLst>
              <p:tags r:id="rId5"/>
            </p:custDataLst>
          </p:nvPr>
        </p:nvPicPr>
        <p:blipFill>
          <a:blip r:embed="rId6"/>
          <a:stretch>
            <a:fillRect/>
          </a:stretch>
        </p:blipFill>
        <p:spPr>
          <a:xfrm>
            <a:off x="1120458" y="2599055"/>
            <a:ext cx="6334125" cy="259080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19430" y="314325"/>
            <a:ext cx="3300730" cy="563880"/>
          </a:xfrm>
          <a:prstGeom prst="rect">
            <a:avLst/>
          </a:prstGeom>
          <a:noFill/>
        </p:spPr>
        <p:txBody>
          <a:bodyPr wrap="square" rtlCol="0">
            <a:noAutofit/>
          </a:bodyPr>
          <a:lstStyle/>
          <a:p>
            <a:pPr algn="dist"/>
            <a:r>
              <a:rPr sz="24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系统ER图</a:t>
            </a:r>
            <a:r>
              <a:rPr lang="zh-CN" altLang="en-US" sz="24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a:t>
            </a:r>
            <a:endParaRPr lang="zh-CN" altLang="en-US" sz="2400" b="1" spc="-300"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custDataLst>
              <p:tags r:id="rId1"/>
            </p:custDataLst>
          </p:nvPr>
        </p:nvSpPr>
        <p:spPr>
          <a:xfrm>
            <a:off x="7732395" y="182245"/>
            <a:ext cx="6147435" cy="4482465"/>
          </a:xfrm>
          <a:prstGeom prst="rect">
            <a:avLst/>
          </a:prstGeom>
          <a:noFill/>
          <a:ln w="9525">
            <a:noFill/>
          </a:ln>
        </p:spPr>
        <p:txBody>
          <a:bodyPr>
            <a:noAutofit/>
          </a:bodyPr>
          <a:p>
            <a:pPr indent="306070">
              <a:lnSpc>
                <a:spcPct val="120000"/>
              </a:lnSpc>
            </a:pPr>
            <a:endParaRPr sz="2000" b="0">
              <a:latin typeface="Times New Roman" panose="02020603050405020304" charset="0"/>
            </a:endParaRPr>
          </a:p>
        </p:txBody>
      </p:sp>
      <p:pic>
        <p:nvPicPr>
          <p:cNvPr id="2" name="图片 1"/>
          <p:cNvPicPr/>
          <p:nvPr>
            <p:custDataLst>
              <p:tags r:id="rId2"/>
            </p:custDataLst>
          </p:nvPr>
        </p:nvPicPr>
        <p:blipFill>
          <a:blip r:embed="rId3"/>
          <a:stretch>
            <a:fillRect/>
          </a:stretch>
        </p:blipFill>
        <p:spPr>
          <a:xfrm>
            <a:off x="3114675" y="1190625"/>
            <a:ext cx="5962650" cy="4476750"/>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15664"/>
          <a:stretch>
            <a:fillRect/>
          </a:stretch>
        </p:blipFill>
        <p:spPr>
          <a:xfrm rot="16200000">
            <a:off x="2807336" y="-2666999"/>
            <a:ext cx="6858000" cy="12191998"/>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 y="200025"/>
            <a:ext cx="13059410" cy="7421880"/>
          </a:xfrm>
          <a:prstGeom prst="rect">
            <a:avLst/>
          </a:prstGeom>
        </p:spPr>
      </p:pic>
      <p:sp>
        <p:nvSpPr>
          <p:cNvPr id="15" name="Google Shape;247;p18"/>
          <p:cNvSpPr/>
          <p:nvPr/>
        </p:nvSpPr>
        <p:spPr>
          <a:xfrm rot="-5400000">
            <a:off x="2251651" y="2217997"/>
            <a:ext cx="48" cy="140328"/>
          </a:xfrm>
          <a:custGeom>
            <a:avLst/>
            <a:gdLst/>
            <a:ahLst/>
            <a:cxnLst/>
            <a:rect l="l" t="t" r="r" b="b"/>
            <a:pathLst>
              <a:path w="1" h="2949" fill="none" extrusionOk="0">
                <a:moveTo>
                  <a:pt x="0" y="0"/>
                </a:moveTo>
                <a:lnTo>
                  <a:pt x="0" y="2949"/>
                </a:lnTo>
              </a:path>
            </a:pathLst>
          </a:custGeom>
          <a:noFill/>
          <a:ln w="9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248;p18"/>
          <p:cNvSpPr/>
          <p:nvPr/>
        </p:nvSpPr>
        <p:spPr>
          <a:xfrm rot="-5400000">
            <a:off x="2180773" y="2288875"/>
            <a:ext cx="140376" cy="48"/>
          </a:xfrm>
          <a:custGeom>
            <a:avLst/>
            <a:gdLst/>
            <a:ahLst/>
            <a:cxnLst/>
            <a:rect l="l" t="t" r="r" b="b"/>
            <a:pathLst>
              <a:path w="2950" h="1" fill="none" extrusionOk="0">
                <a:moveTo>
                  <a:pt x="1" y="0"/>
                </a:moveTo>
                <a:lnTo>
                  <a:pt x="2949" y="0"/>
                </a:lnTo>
              </a:path>
            </a:pathLst>
          </a:custGeom>
          <a:noFill/>
          <a:ln w="9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247;p18"/>
          <p:cNvSpPr/>
          <p:nvPr/>
        </p:nvSpPr>
        <p:spPr>
          <a:xfrm rot="-5400000">
            <a:off x="4744439" y="3990170"/>
            <a:ext cx="48" cy="140328"/>
          </a:xfrm>
          <a:custGeom>
            <a:avLst/>
            <a:gdLst/>
            <a:ahLst/>
            <a:cxnLst/>
            <a:rect l="l" t="t" r="r" b="b"/>
            <a:pathLst>
              <a:path w="1" h="2949" fill="none" extrusionOk="0">
                <a:moveTo>
                  <a:pt x="0" y="0"/>
                </a:moveTo>
                <a:lnTo>
                  <a:pt x="0" y="2949"/>
                </a:lnTo>
              </a:path>
            </a:pathLst>
          </a:custGeom>
          <a:noFill/>
          <a:ln w="9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248;p18"/>
          <p:cNvSpPr/>
          <p:nvPr/>
        </p:nvSpPr>
        <p:spPr>
          <a:xfrm rot="-5400000">
            <a:off x="4673561" y="4061048"/>
            <a:ext cx="140376" cy="48"/>
          </a:xfrm>
          <a:custGeom>
            <a:avLst/>
            <a:gdLst/>
            <a:ahLst/>
            <a:cxnLst/>
            <a:rect l="l" t="t" r="r" b="b"/>
            <a:pathLst>
              <a:path w="2950" h="1" fill="none" extrusionOk="0">
                <a:moveTo>
                  <a:pt x="1" y="0"/>
                </a:moveTo>
                <a:lnTo>
                  <a:pt x="2949" y="0"/>
                </a:lnTo>
              </a:path>
            </a:pathLst>
          </a:custGeom>
          <a:noFill/>
          <a:ln w="9875" cap="rnd"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文本框 19"/>
          <p:cNvSpPr txBox="1"/>
          <p:nvPr/>
        </p:nvSpPr>
        <p:spPr>
          <a:xfrm>
            <a:off x="1160145" y="887730"/>
            <a:ext cx="9871710" cy="6047105"/>
          </a:xfrm>
          <a:prstGeom prst="rect">
            <a:avLst/>
          </a:prstGeom>
          <a:noFill/>
        </p:spPr>
        <p:txBody>
          <a:bodyPr wrap="square" rtlCol="0">
            <a:spAutoFit/>
          </a:bodyPr>
          <a:lstStyle/>
          <a:p>
            <a:pPr algn="l">
              <a:lnSpc>
                <a:spcPct val="150000"/>
              </a:lnSpc>
            </a:pPr>
            <a:r>
              <a:rPr lang="en-US" altLang="zh-CN">
                <a:solidFill>
                  <a:schemeClr val="tx1"/>
                </a:solidFill>
                <a:latin typeface="宋体" panose="02010600030101010101" pitchFamily="2" charset="-122"/>
                <a:ea typeface="宋体" panose="02010600030101010101" pitchFamily="2" charset="-122"/>
                <a:cs typeface="宋体" panose="02010600030101010101" pitchFamily="2" charset="-122"/>
              </a:rPr>
              <a:t>   </a:t>
            </a:r>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本系统通过对微信小程序、java和Mysql数据库的简介，从硬件和软件两反面说明了线上租房平台小程序的可行性，本文结论及研究成果如下：实现了微信小程序、java与Mysql相结合构建的线上租房平台小程序，网站可以响应式展示。通过本次线上租房平台小程序的研究与实现，我感到学海无涯，学习是没有终点的，而且实践出真知，只有多动手才能尽快掌握它，经验对系统的开发非常重要，经验不足，就难免会有许多考虑不周之处。比如要有美观的界面，更完善的功能，才能吸引更多的用户。</a:t>
            </a:r>
            <a:endPar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   由于在此之前对于Java知识没有深入了解，所以从一开始就碰到许多困难，例如一开始的页面显示不规范、数据库连接有问题已经无法实现参数的传递等等，不过通过在网上寻找有关资料以及同学的帮助下最后都得到了解决，在此过程中，我不仅学到了很多知识，也提高了自己解决问题的能力，尤其是学会如何从大量的信息中筛选出所需有用的信息，同时我更加深刻的体会到了，虽然书本上的大部分知识都是有价值，正确的，但实际上每个人编程的思路和对数据处理的方法、思想都是不同的，这就要求我们一定要通过实践才能找到解决问题的方案。在此次毕业设计活动中，我不断的提高了自己，也得到了宝贵的经验，我相信这些对我以后的发展都会有很大帮助。</a:t>
            </a:r>
            <a:endPar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   通过这次线上租房平台小程序的开发，我参考了很多相关系统的例子，取长补短，吸取了其他系统的长处，逐步对该系统进行了完善，但是该系统还是有很多的不足之处，有待以后进一步学习。</a:t>
            </a:r>
            <a:endPar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endParaRPr>
          </a:p>
          <a:p>
            <a:pPr algn="l">
              <a:lnSpc>
                <a:spcPct val="150000"/>
              </a:lnSpc>
            </a:pPr>
            <a:r>
              <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rPr>
              <a:t>实践证明，线上租房平台小程序有着非常好的发展前景，经过测试运行，系统各项功能都十分完善，界面漂亮，使用方便，操作容易，在技术理论上已经成熟。</a:t>
            </a:r>
            <a:endParaRPr lang="en-US" altLang="zh-CN" sz="1600">
              <a:solidFill>
                <a:schemeClr val="tx1"/>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4147820" y="129540"/>
            <a:ext cx="1995170" cy="521970"/>
          </a:xfrm>
          <a:prstGeom prst="rect">
            <a:avLst/>
          </a:prstGeom>
          <a:noFill/>
        </p:spPr>
        <p:txBody>
          <a:bodyPr wrap="square" rtlCol="0">
            <a:spAutoFit/>
          </a:bodyPr>
          <a:p>
            <a:pPr algn="dist">
              <a:buClrTx/>
              <a:buSzTx/>
              <a:buFontTx/>
            </a:pPr>
            <a:r>
              <a:rPr lang="zh-CN" altLang="en-US" sz="28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rPr>
              <a:t>结论</a:t>
            </a:r>
            <a:endParaRPr lang="zh-CN" altLang="en-US" sz="28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endParaRPr>
          </a:p>
        </p:txBody>
      </p:sp>
      <p:sp>
        <p:nvSpPr>
          <p:cNvPr id="3" name="Google Shape;351;p22"/>
          <p:cNvSpPr/>
          <p:nvPr/>
        </p:nvSpPr>
        <p:spPr>
          <a:xfrm rot="5400000">
            <a:off x="4853127" y="-991712"/>
            <a:ext cx="781469" cy="2764793"/>
          </a:xfrm>
          <a:custGeom>
            <a:avLst/>
            <a:gdLst/>
            <a:ahLst/>
            <a:cxnLst/>
            <a:rect l="l" t="t" r="r" b="b"/>
            <a:pathLst>
              <a:path w="4309" h="15245" extrusionOk="0">
                <a:moveTo>
                  <a:pt x="1322" y="253"/>
                </a:moveTo>
                <a:cubicBezTo>
                  <a:pt x="2125" y="295"/>
                  <a:pt x="2920" y="337"/>
                  <a:pt x="3731" y="370"/>
                </a:cubicBezTo>
                <a:cubicBezTo>
                  <a:pt x="3648" y="496"/>
                  <a:pt x="3555" y="604"/>
                  <a:pt x="3463" y="713"/>
                </a:cubicBezTo>
                <a:cubicBezTo>
                  <a:pt x="2476" y="738"/>
                  <a:pt x="1497" y="788"/>
                  <a:pt x="519" y="880"/>
                </a:cubicBezTo>
                <a:cubicBezTo>
                  <a:pt x="786" y="671"/>
                  <a:pt x="1046" y="454"/>
                  <a:pt x="1322" y="253"/>
                </a:cubicBezTo>
                <a:close/>
                <a:moveTo>
                  <a:pt x="3915" y="504"/>
                </a:moveTo>
                <a:cubicBezTo>
                  <a:pt x="3957" y="5063"/>
                  <a:pt x="3999" y="9623"/>
                  <a:pt x="4049" y="14174"/>
                </a:cubicBezTo>
                <a:cubicBezTo>
                  <a:pt x="4049" y="14190"/>
                  <a:pt x="4049" y="14199"/>
                  <a:pt x="4057" y="14207"/>
                </a:cubicBezTo>
                <a:cubicBezTo>
                  <a:pt x="3907" y="14408"/>
                  <a:pt x="3765" y="14617"/>
                  <a:pt x="3639" y="14834"/>
                </a:cubicBezTo>
                <a:cubicBezTo>
                  <a:pt x="3673" y="10183"/>
                  <a:pt x="3673" y="5523"/>
                  <a:pt x="3639" y="872"/>
                </a:cubicBezTo>
                <a:cubicBezTo>
                  <a:pt x="3740" y="763"/>
                  <a:pt x="3823" y="629"/>
                  <a:pt x="3915" y="504"/>
                </a:cubicBezTo>
                <a:close/>
                <a:moveTo>
                  <a:pt x="3405" y="956"/>
                </a:moveTo>
                <a:cubicBezTo>
                  <a:pt x="3438" y="5632"/>
                  <a:pt x="3438" y="10317"/>
                  <a:pt x="3405" y="15002"/>
                </a:cubicBezTo>
                <a:lnTo>
                  <a:pt x="268" y="14985"/>
                </a:lnTo>
                <a:cubicBezTo>
                  <a:pt x="251" y="10367"/>
                  <a:pt x="259" y="5758"/>
                  <a:pt x="243" y="1140"/>
                </a:cubicBezTo>
                <a:cubicBezTo>
                  <a:pt x="1288" y="1039"/>
                  <a:pt x="2342" y="972"/>
                  <a:pt x="3405" y="956"/>
                </a:cubicBezTo>
                <a:close/>
                <a:moveTo>
                  <a:pt x="1304" y="1"/>
                </a:moveTo>
                <a:cubicBezTo>
                  <a:pt x="1285" y="1"/>
                  <a:pt x="1266" y="7"/>
                  <a:pt x="1247" y="19"/>
                </a:cubicBezTo>
                <a:lnTo>
                  <a:pt x="1238" y="19"/>
                </a:lnTo>
                <a:cubicBezTo>
                  <a:pt x="1188" y="19"/>
                  <a:pt x="1146" y="52"/>
                  <a:pt x="1138" y="111"/>
                </a:cubicBezTo>
                <a:cubicBezTo>
                  <a:pt x="770" y="378"/>
                  <a:pt x="427" y="680"/>
                  <a:pt x="59" y="947"/>
                </a:cubicBezTo>
                <a:lnTo>
                  <a:pt x="42" y="956"/>
                </a:lnTo>
                <a:cubicBezTo>
                  <a:pt x="17" y="972"/>
                  <a:pt x="0" y="1014"/>
                  <a:pt x="0" y="1048"/>
                </a:cubicBezTo>
                <a:cubicBezTo>
                  <a:pt x="25" y="5732"/>
                  <a:pt x="8" y="10417"/>
                  <a:pt x="25" y="15111"/>
                </a:cubicBezTo>
                <a:cubicBezTo>
                  <a:pt x="33" y="15169"/>
                  <a:pt x="84" y="15228"/>
                  <a:pt x="151" y="15228"/>
                </a:cubicBezTo>
                <a:lnTo>
                  <a:pt x="3522" y="15244"/>
                </a:lnTo>
                <a:cubicBezTo>
                  <a:pt x="3539" y="15244"/>
                  <a:pt x="3555" y="15244"/>
                  <a:pt x="3572" y="15228"/>
                </a:cubicBezTo>
                <a:cubicBezTo>
                  <a:pt x="3588" y="15235"/>
                  <a:pt x="3605" y="15239"/>
                  <a:pt x="3622" y="15239"/>
                </a:cubicBezTo>
                <a:cubicBezTo>
                  <a:pt x="3660" y="15239"/>
                  <a:pt x="3697" y="15220"/>
                  <a:pt x="3714" y="15186"/>
                </a:cubicBezTo>
                <a:cubicBezTo>
                  <a:pt x="3882" y="14885"/>
                  <a:pt x="4066" y="14592"/>
                  <a:pt x="4275" y="14316"/>
                </a:cubicBezTo>
                <a:cubicBezTo>
                  <a:pt x="4308" y="14282"/>
                  <a:pt x="4308" y="14232"/>
                  <a:pt x="4283" y="14190"/>
                </a:cubicBezTo>
                <a:cubicBezTo>
                  <a:pt x="4283" y="14190"/>
                  <a:pt x="4283" y="14182"/>
                  <a:pt x="4283" y="14174"/>
                </a:cubicBezTo>
                <a:cubicBezTo>
                  <a:pt x="4233" y="9539"/>
                  <a:pt x="4191" y="4904"/>
                  <a:pt x="4149" y="270"/>
                </a:cubicBezTo>
                <a:cubicBezTo>
                  <a:pt x="4142" y="206"/>
                  <a:pt x="4088" y="155"/>
                  <a:pt x="4031" y="155"/>
                </a:cubicBezTo>
                <a:cubicBezTo>
                  <a:pt x="4021" y="155"/>
                  <a:pt x="4010" y="157"/>
                  <a:pt x="3999" y="161"/>
                </a:cubicBezTo>
                <a:cubicBezTo>
                  <a:pt x="3982" y="153"/>
                  <a:pt x="3965" y="153"/>
                  <a:pt x="3949" y="153"/>
                </a:cubicBezTo>
                <a:cubicBezTo>
                  <a:pt x="3087" y="111"/>
                  <a:pt x="2225" y="69"/>
                  <a:pt x="1364" y="27"/>
                </a:cubicBezTo>
                <a:cubicBezTo>
                  <a:pt x="1346" y="9"/>
                  <a:pt x="1325" y="1"/>
                  <a:pt x="1304" y="1"/>
                </a:cubicBezTo>
                <a:close/>
              </a:path>
            </a:pathLst>
          </a:custGeom>
          <a:solidFill>
            <a:srgbClr val="9999E7"/>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5664"/>
          <a:stretch>
            <a:fillRect/>
          </a:stretch>
        </p:blipFill>
        <p:spPr>
          <a:xfrm rot="16200000">
            <a:off x="2667001" y="-2666999"/>
            <a:ext cx="6858000" cy="12191998"/>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632027" y="-924733"/>
            <a:ext cx="6650066" cy="89154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45" y="-207933"/>
            <a:ext cx="4575050" cy="6858000"/>
          </a:xfrm>
          <a:prstGeom prst="rect">
            <a:avLst/>
          </a:prstGeom>
        </p:spPr>
      </p:pic>
      <p:sp>
        <p:nvSpPr>
          <p:cNvPr id="8" name="文本框 7"/>
          <p:cNvSpPr txBox="1"/>
          <p:nvPr/>
        </p:nvSpPr>
        <p:spPr>
          <a:xfrm>
            <a:off x="4003993" y="2850779"/>
            <a:ext cx="5688648" cy="1323439"/>
          </a:xfrm>
          <a:prstGeom prst="rect">
            <a:avLst/>
          </a:prstGeom>
          <a:noFill/>
        </p:spPr>
        <p:txBody>
          <a:bodyPr wrap="square" rtlCol="0">
            <a:spAutoFit/>
          </a:bodyPr>
          <a:lstStyle/>
          <a:p>
            <a:pPr algn="ctr"/>
            <a:r>
              <a:rPr lang="zh-CN" altLang="en-US" sz="80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rPr>
              <a:t>谢谢大家啦</a:t>
            </a:r>
            <a:endParaRPr lang="zh-CN" altLang="en-US" sz="8000" b="1" spc="-300" dirty="0">
              <a:solidFill>
                <a:schemeClr val="tx1">
                  <a:lumMod val="75000"/>
                  <a:lumOff val="25000"/>
                </a:schemeClr>
              </a:solidFill>
              <a:latin typeface="字魂19号-行云飞白体" panose="00000500000000000000" pitchFamily="2" charset="-122"/>
              <a:ea typeface="字魂19号-行云飞白体" panose="00000500000000000000" pitchFamily="2" charset="-122"/>
            </a:endParaRPr>
          </a:p>
        </p:txBody>
      </p:sp>
      <p:sp>
        <p:nvSpPr>
          <p:cNvPr id="9" name="Google Shape;1573;p41"/>
          <p:cNvSpPr/>
          <p:nvPr/>
        </p:nvSpPr>
        <p:spPr>
          <a:xfrm rot="18134244">
            <a:off x="4471409" y="2694528"/>
            <a:ext cx="288757" cy="351786"/>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rgbClr val="9999E7"/>
          </a:solidFill>
          <a:ln>
            <a:solidFill>
              <a:schemeClr val="tx1">
                <a:lumMod val="65000"/>
                <a:lumOff val="35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b="0" i="0" u="none" strike="noStrike" kern="0" cap="none" spc="0" normalizeH="0" baseline="0" noProof="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10" name="Google Shape;1573;p41"/>
          <p:cNvSpPr/>
          <p:nvPr/>
        </p:nvSpPr>
        <p:spPr>
          <a:xfrm rot="18134244">
            <a:off x="9334045" y="3998325"/>
            <a:ext cx="288757" cy="351786"/>
          </a:xfrm>
          <a:custGeom>
            <a:avLst/>
            <a:gdLst/>
            <a:ahLst/>
            <a:cxnLst/>
            <a:rect l="l" t="t" r="r" b="b"/>
            <a:pathLst>
              <a:path w="7078" h="8623" extrusionOk="0">
                <a:moveTo>
                  <a:pt x="485" y="1"/>
                </a:moveTo>
                <a:cubicBezTo>
                  <a:pt x="416" y="1"/>
                  <a:pt x="347" y="7"/>
                  <a:pt x="276" y="20"/>
                </a:cubicBezTo>
                <a:cubicBezTo>
                  <a:pt x="104" y="72"/>
                  <a:pt x="0" y="245"/>
                  <a:pt x="35" y="435"/>
                </a:cubicBezTo>
                <a:cubicBezTo>
                  <a:pt x="173" y="849"/>
                  <a:pt x="449" y="1108"/>
                  <a:pt x="708" y="1453"/>
                </a:cubicBezTo>
                <a:cubicBezTo>
                  <a:pt x="1122" y="2074"/>
                  <a:pt x="1485" y="2713"/>
                  <a:pt x="1812" y="3386"/>
                </a:cubicBezTo>
                <a:cubicBezTo>
                  <a:pt x="2399" y="4525"/>
                  <a:pt x="2814" y="5768"/>
                  <a:pt x="3659" y="6734"/>
                </a:cubicBezTo>
                <a:cubicBezTo>
                  <a:pt x="3339" y="6710"/>
                  <a:pt x="3018" y="6698"/>
                  <a:pt x="2698" y="6698"/>
                </a:cubicBezTo>
                <a:cubicBezTo>
                  <a:pt x="2328" y="6698"/>
                  <a:pt x="1958" y="6715"/>
                  <a:pt x="1588" y="6752"/>
                </a:cubicBezTo>
                <a:cubicBezTo>
                  <a:pt x="1122" y="6821"/>
                  <a:pt x="950" y="7494"/>
                  <a:pt x="1467" y="7632"/>
                </a:cubicBezTo>
                <a:cubicBezTo>
                  <a:pt x="2658" y="7960"/>
                  <a:pt x="4125" y="7977"/>
                  <a:pt x="5247" y="8495"/>
                </a:cubicBezTo>
                <a:cubicBezTo>
                  <a:pt x="5402" y="8583"/>
                  <a:pt x="5564" y="8623"/>
                  <a:pt x="5723" y="8623"/>
                </a:cubicBezTo>
                <a:cubicBezTo>
                  <a:pt x="6217" y="8623"/>
                  <a:pt x="6667" y="8229"/>
                  <a:pt x="6680" y="7666"/>
                </a:cubicBezTo>
                <a:cubicBezTo>
                  <a:pt x="6749" y="6683"/>
                  <a:pt x="6973" y="5733"/>
                  <a:pt x="7042" y="4750"/>
                </a:cubicBezTo>
                <a:cubicBezTo>
                  <a:pt x="7077" y="4273"/>
                  <a:pt x="6665" y="3976"/>
                  <a:pt x="6250" y="3976"/>
                </a:cubicBezTo>
                <a:cubicBezTo>
                  <a:pt x="6049" y="3976"/>
                  <a:pt x="5848" y="4045"/>
                  <a:pt x="5696" y="4197"/>
                </a:cubicBezTo>
                <a:cubicBezTo>
                  <a:pt x="5213" y="4681"/>
                  <a:pt x="4902" y="5319"/>
                  <a:pt x="4816" y="5992"/>
                </a:cubicBezTo>
                <a:cubicBezTo>
                  <a:pt x="4350" y="4594"/>
                  <a:pt x="3521" y="3300"/>
                  <a:pt x="2745" y="2057"/>
                </a:cubicBezTo>
                <a:cubicBezTo>
                  <a:pt x="2276" y="1331"/>
                  <a:pt x="1476" y="1"/>
                  <a:pt x="485" y="1"/>
                </a:cubicBezTo>
                <a:close/>
              </a:path>
            </a:pathLst>
          </a:custGeom>
          <a:solidFill>
            <a:srgbClr val="9999E7"/>
          </a:solidFill>
          <a:ln>
            <a:solidFill>
              <a:schemeClr val="tx1">
                <a:lumMod val="65000"/>
                <a:lumOff val="35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defRPr/>
            </a:pPr>
            <a:endParaRPr kumimoji="0" b="0" i="0" u="none" strike="noStrike" kern="0" cap="none" spc="0" normalizeH="0" baseline="0" noProof="0">
              <a:ln>
                <a:noFill/>
              </a:ln>
              <a:effectLst/>
              <a:uLnTx/>
              <a:uFillTx/>
              <a:latin typeface="字魂35号-经典雅黑" panose="00000500000000000000" pitchFamily="2" charset="-122"/>
              <a:ea typeface="字魂35号-经典雅黑" panose="00000500000000000000" pitchFamily="2" charset="-122"/>
              <a:cs typeface="Arial" panose="020B0604020202020204"/>
              <a:sym typeface="Arial" panose="020B0604020202020204"/>
            </a:endParaRPr>
          </a:p>
        </p:txBody>
      </p:sp>
      <p:sp>
        <p:nvSpPr>
          <p:cNvPr id="11" name="Google Shape;351;p22"/>
          <p:cNvSpPr/>
          <p:nvPr/>
        </p:nvSpPr>
        <p:spPr>
          <a:xfrm rot="5400000">
            <a:off x="6702258" y="3385515"/>
            <a:ext cx="781469" cy="2764793"/>
          </a:xfrm>
          <a:custGeom>
            <a:avLst/>
            <a:gdLst/>
            <a:ahLst/>
            <a:cxnLst/>
            <a:rect l="l" t="t" r="r" b="b"/>
            <a:pathLst>
              <a:path w="4309" h="15245" extrusionOk="0">
                <a:moveTo>
                  <a:pt x="1322" y="253"/>
                </a:moveTo>
                <a:cubicBezTo>
                  <a:pt x="2125" y="295"/>
                  <a:pt x="2920" y="337"/>
                  <a:pt x="3731" y="370"/>
                </a:cubicBezTo>
                <a:cubicBezTo>
                  <a:pt x="3648" y="496"/>
                  <a:pt x="3555" y="604"/>
                  <a:pt x="3463" y="713"/>
                </a:cubicBezTo>
                <a:cubicBezTo>
                  <a:pt x="2476" y="738"/>
                  <a:pt x="1497" y="788"/>
                  <a:pt x="519" y="880"/>
                </a:cubicBezTo>
                <a:cubicBezTo>
                  <a:pt x="786" y="671"/>
                  <a:pt x="1046" y="454"/>
                  <a:pt x="1322" y="253"/>
                </a:cubicBezTo>
                <a:close/>
                <a:moveTo>
                  <a:pt x="3915" y="504"/>
                </a:moveTo>
                <a:cubicBezTo>
                  <a:pt x="3957" y="5063"/>
                  <a:pt x="3999" y="9623"/>
                  <a:pt x="4049" y="14174"/>
                </a:cubicBezTo>
                <a:cubicBezTo>
                  <a:pt x="4049" y="14190"/>
                  <a:pt x="4049" y="14199"/>
                  <a:pt x="4057" y="14207"/>
                </a:cubicBezTo>
                <a:cubicBezTo>
                  <a:pt x="3907" y="14408"/>
                  <a:pt x="3765" y="14617"/>
                  <a:pt x="3639" y="14834"/>
                </a:cubicBezTo>
                <a:cubicBezTo>
                  <a:pt x="3673" y="10183"/>
                  <a:pt x="3673" y="5523"/>
                  <a:pt x="3639" y="872"/>
                </a:cubicBezTo>
                <a:cubicBezTo>
                  <a:pt x="3740" y="763"/>
                  <a:pt x="3823" y="629"/>
                  <a:pt x="3915" y="504"/>
                </a:cubicBezTo>
                <a:close/>
                <a:moveTo>
                  <a:pt x="3405" y="956"/>
                </a:moveTo>
                <a:cubicBezTo>
                  <a:pt x="3438" y="5632"/>
                  <a:pt x="3438" y="10317"/>
                  <a:pt x="3405" y="15002"/>
                </a:cubicBezTo>
                <a:lnTo>
                  <a:pt x="268" y="14985"/>
                </a:lnTo>
                <a:cubicBezTo>
                  <a:pt x="251" y="10367"/>
                  <a:pt x="259" y="5758"/>
                  <a:pt x="243" y="1140"/>
                </a:cubicBezTo>
                <a:cubicBezTo>
                  <a:pt x="1288" y="1039"/>
                  <a:pt x="2342" y="972"/>
                  <a:pt x="3405" y="956"/>
                </a:cubicBezTo>
                <a:close/>
                <a:moveTo>
                  <a:pt x="1304" y="1"/>
                </a:moveTo>
                <a:cubicBezTo>
                  <a:pt x="1285" y="1"/>
                  <a:pt x="1266" y="7"/>
                  <a:pt x="1247" y="19"/>
                </a:cubicBezTo>
                <a:lnTo>
                  <a:pt x="1238" y="19"/>
                </a:lnTo>
                <a:cubicBezTo>
                  <a:pt x="1188" y="19"/>
                  <a:pt x="1146" y="52"/>
                  <a:pt x="1138" y="111"/>
                </a:cubicBezTo>
                <a:cubicBezTo>
                  <a:pt x="770" y="378"/>
                  <a:pt x="427" y="680"/>
                  <a:pt x="59" y="947"/>
                </a:cubicBezTo>
                <a:lnTo>
                  <a:pt x="42" y="956"/>
                </a:lnTo>
                <a:cubicBezTo>
                  <a:pt x="17" y="972"/>
                  <a:pt x="0" y="1014"/>
                  <a:pt x="0" y="1048"/>
                </a:cubicBezTo>
                <a:cubicBezTo>
                  <a:pt x="25" y="5732"/>
                  <a:pt x="8" y="10417"/>
                  <a:pt x="25" y="15111"/>
                </a:cubicBezTo>
                <a:cubicBezTo>
                  <a:pt x="33" y="15169"/>
                  <a:pt x="84" y="15228"/>
                  <a:pt x="151" y="15228"/>
                </a:cubicBezTo>
                <a:lnTo>
                  <a:pt x="3522" y="15244"/>
                </a:lnTo>
                <a:cubicBezTo>
                  <a:pt x="3539" y="15244"/>
                  <a:pt x="3555" y="15244"/>
                  <a:pt x="3572" y="15228"/>
                </a:cubicBezTo>
                <a:cubicBezTo>
                  <a:pt x="3588" y="15235"/>
                  <a:pt x="3605" y="15239"/>
                  <a:pt x="3622" y="15239"/>
                </a:cubicBezTo>
                <a:cubicBezTo>
                  <a:pt x="3660" y="15239"/>
                  <a:pt x="3697" y="15220"/>
                  <a:pt x="3714" y="15186"/>
                </a:cubicBezTo>
                <a:cubicBezTo>
                  <a:pt x="3882" y="14885"/>
                  <a:pt x="4066" y="14592"/>
                  <a:pt x="4275" y="14316"/>
                </a:cubicBezTo>
                <a:cubicBezTo>
                  <a:pt x="4308" y="14282"/>
                  <a:pt x="4308" y="14232"/>
                  <a:pt x="4283" y="14190"/>
                </a:cubicBezTo>
                <a:cubicBezTo>
                  <a:pt x="4283" y="14190"/>
                  <a:pt x="4283" y="14182"/>
                  <a:pt x="4283" y="14174"/>
                </a:cubicBezTo>
                <a:cubicBezTo>
                  <a:pt x="4233" y="9539"/>
                  <a:pt x="4191" y="4904"/>
                  <a:pt x="4149" y="270"/>
                </a:cubicBezTo>
                <a:cubicBezTo>
                  <a:pt x="4142" y="206"/>
                  <a:pt x="4088" y="155"/>
                  <a:pt x="4031" y="155"/>
                </a:cubicBezTo>
                <a:cubicBezTo>
                  <a:pt x="4021" y="155"/>
                  <a:pt x="4010" y="157"/>
                  <a:pt x="3999" y="161"/>
                </a:cubicBezTo>
                <a:cubicBezTo>
                  <a:pt x="3982" y="153"/>
                  <a:pt x="3965" y="153"/>
                  <a:pt x="3949" y="153"/>
                </a:cubicBezTo>
                <a:cubicBezTo>
                  <a:pt x="3087" y="111"/>
                  <a:pt x="2225" y="69"/>
                  <a:pt x="1364" y="27"/>
                </a:cubicBezTo>
                <a:cubicBezTo>
                  <a:pt x="1346" y="9"/>
                  <a:pt x="1325" y="1"/>
                  <a:pt x="1304" y="1"/>
                </a:cubicBezTo>
                <a:close/>
              </a:path>
            </a:pathLst>
          </a:custGeom>
          <a:solidFill>
            <a:srgbClr val="999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文本框 11"/>
          <p:cNvSpPr txBox="1"/>
          <p:nvPr/>
        </p:nvSpPr>
        <p:spPr>
          <a:xfrm>
            <a:off x="5897324" y="4504594"/>
            <a:ext cx="2091202" cy="460375"/>
          </a:xfrm>
          <a:prstGeom prst="rect">
            <a:avLst/>
          </a:prstGeom>
          <a:noFill/>
        </p:spPr>
        <p:txBody>
          <a:bodyPr wrap="square" rtlCol="0">
            <a:spAutoFit/>
          </a:bodyPr>
          <a:lstStyle/>
          <a:p>
            <a:pPr algn="ctr"/>
            <a:r>
              <a:rPr lang="en-US" altLang="zh-CN" sz="2400" dirty="0">
                <a:solidFill>
                  <a:srgbClr val="9999E7"/>
                </a:solidFill>
                <a:latin typeface="字魂19号-行云飞白体" panose="00000500000000000000" pitchFamily="2" charset="-122"/>
                <a:ea typeface="字魂19号-行云飞白体" panose="00000500000000000000" pitchFamily="2" charset="-122"/>
              </a:rPr>
              <a:t>2023.06.21</a:t>
            </a:r>
            <a:endParaRPr lang="zh-CN" altLang="en-US" sz="2400" dirty="0">
              <a:solidFill>
                <a:srgbClr val="9999E7"/>
              </a:solidFill>
              <a:latin typeface="字魂19号-行云飞白体" panose="00000500000000000000" pitchFamily="2" charset="-122"/>
              <a:ea typeface="字魂19号-行云飞白体" panose="00000500000000000000" pitchFamily="2"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61" y="1095866"/>
            <a:ext cx="2205942" cy="220594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p:bldLst>
  </p:timing>
</p:sld>
</file>

<file path=ppt/tags/tag1.xml><?xml version="1.0" encoding="utf-8"?>
<p:tagLst xmlns:p="http://schemas.openxmlformats.org/presentationml/2006/main">
  <p:tag name="KSO_WM_UNIT_PLACING_PICTURE_USER_VIEWPORT" val="{&quot;height&quot;:3145.8220472440944,&quot;width&quot;:3145.8220472440944}"/>
</p:tagLst>
</file>

<file path=ppt/tags/tag2.xml><?xml version="1.0" encoding="utf-8"?>
<p:tagLst xmlns:p="http://schemas.openxmlformats.org/presentationml/2006/main">
  <p:tag name="KSO_WM_UNIT_PLACING_PICTURE_USER_VIEWPORT" val="{&quot;height&quot;:3379.6818897637795,&quot;width&quot;:3379.6818897637795}"/>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PP_MARK_KEY" val="f30b31e7-1b0e-4ffa-bc3f-ffc978177ba1"/>
  <p:tag name="COMMONDATA" val="eyJoZGlkIjoiZDYwZDFkZGRlYWEzODAyMmIwMWRjNGFiNTBjMTAxOW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2287</Words>
  <Application>WPS 演示</Application>
  <PresentationFormat>宽屏</PresentationFormat>
  <Paragraphs>62</Paragraphs>
  <Slides>9</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宋体</vt:lpstr>
      <vt:lpstr>Wingdings</vt:lpstr>
      <vt:lpstr>字魂19号-行云飞白体</vt:lpstr>
      <vt:lpstr>Arial</vt:lpstr>
      <vt:lpstr>字魂35号-经典雅黑</vt:lpstr>
      <vt:lpstr>字魂8号-珍珠奶茶体</vt:lpstr>
      <vt:lpstr>思源黑体 CN Light</vt:lpstr>
      <vt:lpstr>思源黑体 CN Heavy</vt:lpstr>
      <vt:lpstr>Times New Roman</vt:lpstr>
      <vt:lpstr>等线</vt:lpstr>
      <vt:lpstr>微软雅黑</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邱 琼慧</dc:creator>
  <cp:lastModifiedBy>Administrator</cp:lastModifiedBy>
  <cp:revision>182</cp:revision>
  <dcterms:created xsi:type="dcterms:W3CDTF">2021-05-06T02:24:00Z</dcterms:created>
  <dcterms:modified xsi:type="dcterms:W3CDTF">2023-02-23T16:15:52Z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7C853821C9CB4F53B7CDF9BCB4F48532</vt:lpwstr>
  </property>
  <property fmtid="{D5CDD505-2E9C-101B-9397-08002B2CF9AE}" pid="3" name="KSOProductBuildVer">
    <vt:lpwstr>2052-11.1.0.13703</vt:lpwstr>
  </property>
</Properties>
</file>